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4" r:id="rId4"/>
  </p:sldMasterIdLst>
  <p:notesMasterIdLst>
    <p:notesMasterId r:id="rId59"/>
  </p:notesMasterIdLst>
  <p:handoutMasterIdLst>
    <p:handoutMasterId r:id="rId60"/>
  </p:handoutMasterIdLst>
  <p:sldIdLst>
    <p:sldId id="256" r:id="rId5"/>
    <p:sldId id="258" r:id="rId6"/>
    <p:sldId id="260" r:id="rId7"/>
    <p:sldId id="275" r:id="rId8"/>
    <p:sldId id="276" r:id="rId9"/>
    <p:sldId id="303" r:id="rId10"/>
    <p:sldId id="321" r:id="rId11"/>
    <p:sldId id="308" r:id="rId12"/>
    <p:sldId id="305" r:id="rId13"/>
    <p:sldId id="307" r:id="rId14"/>
    <p:sldId id="316" r:id="rId15"/>
    <p:sldId id="277" r:id="rId16"/>
    <p:sldId id="317" r:id="rId17"/>
    <p:sldId id="318" r:id="rId18"/>
    <p:sldId id="319" r:id="rId19"/>
    <p:sldId id="320" r:id="rId20"/>
    <p:sldId id="265" r:id="rId21"/>
    <p:sldId id="262" r:id="rId22"/>
    <p:sldId id="311" r:id="rId23"/>
    <p:sldId id="312" r:id="rId24"/>
    <p:sldId id="313" r:id="rId25"/>
    <p:sldId id="315" r:id="rId26"/>
    <p:sldId id="322" r:id="rId27"/>
    <p:sldId id="323" r:id="rId28"/>
    <p:sldId id="324" r:id="rId29"/>
    <p:sldId id="294" r:id="rId30"/>
    <p:sldId id="306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70" r:id="rId43"/>
    <p:sldId id="371" r:id="rId44"/>
    <p:sldId id="372" r:id="rId45"/>
    <p:sldId id="373" r:id="rId46"/>
    <p:sldId id="374" r:id="rId47"/>
    <p:sldId id="375" r:id="rId48"/>
    <p:sldId id="376" r:id="rId49"/>
    <p:sldId id="377" r:id="rId50"/>
    <p:sldId id="378" r:id="rId51"/>
    <p:sldId id="379" r:id="rId52"/>
    <p:sldId id="380" r:id="rId53"/>
    <p:sldId id="288" r:id="rId54"/>
    <p:sldId id="290" r:id="rId55"/>
    <p:sldId id="302" r:id="rId56"/>
    <p:sldId id="381" r:id="rId57"/>
    <p:sldId id="38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103" autoAdjust="0"/>
  </p:normalViewPr>
  <p:slideViewPr>
    <p:cSldViewPr snapToGrid="0" snapToObjects="1">
      <p:cViewPr varScale="1">
        <p:scale>
          <a:sx n="59" d="100"/>
          <a:sy n="59" d="100"/>
        </p:scale>
        <p:origin x="96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B32248-89D7-495D-991C-F62F5C04BD6A}" type="doc">
      <dgm:prSet loTypeId="urn:microsoft.com/office/officeart/2005/8/layout/chevron2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424603-D28B-42CE-92F7-06A72CE54248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629B9CAA-0B38-447E-95A3-32E9BE7E9BF0}" type="parTrans" cxnId="{9CB84932-51E1-44C8-84E5-A06AAC32B28D}">
      <dgm:prSet/>
      <dgm:spPr/>
      <dgm:t>
        <a:bodyPr/>
        <a:lstStyle/>
        <a:p>
          <a:endParaRPr lang="en-US"/>
        </a:p>
      </dgm:t>
    </dgm:pt>
    <dgm:pt modelId="{C8ACA253-1041-4B4D-9424-C2DC1289FFD9}" type="sibTrans" cxnId="{9CB84932-51E1-44C8-84E5-A06AAC32B28D}">
      <dgm:prSet/>
      <dgm:spPr/>
      <dgm:t>
        <a:bodyPr/>
        <a:lstStyle/>
        <a:p>
          <a:endParaRPr lang="en-US"/>
        </a:p>
      </dgm:t>
    </dgm:pt>
    <dgm:pt modelId="{A92A6C1A-30B6-4087-90D6-C919B0BDB114}">
      <dgm:prSet phldrT="[Text]"/>
      <dgm:spPr/>
      <dgm:t>
        <a:bodyPr/>
        <a:lstStyle/>
        <a:p>
          <a:r>
            <a:rPr lang="en-US" b="1" spc="-5" dirty="0">
              <a:latin typeface="Candara Light" panose="020E0502030303020204" pitchFamily="34" charset="0"/>
              <a:cs typeface="Arial"/>
            </a:rPr>
            <a:t>Overview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Pengembangan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Perangkat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Lunak</a:t>
          </a:r>
          <a:endParaRPr lang="en-US" b="1" dirty="0">
            <a:latin typeface="Candara Light" panose="020E0502030303020204" pitchFamily="34" charset="0"/>
          </a:endParaRPr>
        </a:p>
      </dgm:t>
    </dgm:pt>
    <dgm:pt modelId="{7E9F8428-F2BE-497B-9B17-9FC061DB1055}" type="parTrans" cxnId="{AF2D746A-A6E5-4341-9CE2-AE9EBAD0C8F7}">
      <dgm:prSet/>
      <dgm:spPr/>
      <dgm:t>
        <a:bodyPr/>
        <a:lstStyle/>
        <a:p>
          <a:endParaRPr lang="en-US"/>
        </a:p>
      </dgm:t>
    </dgm:pt>
    <dgm:pt modelId="{2BC02C53-9D40-435E-AFA7-EB7D8E76D060}" type="sibTrans" cxnId="{AF2D746A-A6E5-4341-9CE2-AE9EBAD0C8F7}">
      <dgm:prSet/>
      <dgm:spPr/>
      <dgm:t>
        <a:bodyPr/>
        <a:lstStyle/>
        <a:p>
          <a:endParaRPr lang="en-US"/>
        </a:p>
      </dgm:t>
    </dgm:pt>
    <dgm:pt modelId="{A6381B11-5937-4CA4-878B-920971C18CB2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26541B16-FD9C-4614-B45B-B0C9CC3C5B1A}" type="parTrans" cxnId="{98103477-C90A-4AC8-9070-63E55C600769}">
      <dgm:prSet/>
      <dgm:spPr/>
      <dgm:t>
        <a:bodyPr/>
        <a:lstStyle/>
        <a:p>
          <a:endParaRPr lang="en-US"/>
        </a:p>
      </dgm:t>
    </dgm:pt>
    <dgm:pt modelId="{96D86FA8-9D50-42B5-8684-20529A8AB6B1}" type="sibTrans" cxnId="{98103477-C90A-4AC8-9070-63E55C600769}">
      <dgm:prSet/>
      <dgm:spPr/>
      <dgm:t>
        <a:bodyPr/>
        <a:lstStyle/>
        <a:p>
          <a:endParaRPr lang="en-US"/>
        </a:p>
      </dgm:t>
    </dgm:pt>
    <dgm:pt modelId="{4F3941C8-ACC4-456F-BBDE-36AEB990FDC6}">
      <dgm:prSet phldrT="[Text]"/>
      <dgm:spPr/>
      <dgm:t>
        <a:bodyPr/>
        <a:lstStyle/>
        <a:p>
          <a:r>
            <a:rPr lang="en-US" b="1" spc="-5" dirty="0" err="1">
              <a:latin typeface="Candara Light" panose="020E0502030303020204" pitchFamily="34" charset="0"/>
              <a:cs typeface="Arial"/>
            </a:rPr>
            <a:t>Tahapan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&amp;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Metodologi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Pengembangan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Perangkat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Lunak</a:t>
          </a:r>
          <a:endParaRPr lang="en-US" b="1" dirty="0">
            <a:latin typeface="Candara Light" panose="020E0502030303020204" pitchFamily="34" charset="0"/>
          </a:endParaRPr>
        </a:p>
      </dgm:t>
    </dgm:pt>
    <dgm:pt modelId="{2FE72A82-3AAF-4C28-B71F-C37110B4FED0}" type="parTrans" cxnId="{930820B6-1379-41F6-8D14-1F4A47D9603B}">
      <dgm:prSet/>
      <dgm:spPr/>
      <dgm:t>
        <a:bodyPr/>
        <a:lstStyle/>
        <a:p>
          <a:endParaRPr lang="en-US"/>
        </a:p>
      </dgm:t>
    </dgm:pt>
    <dgm:pt modelId="{5EA92E26-6D16-424C-A880-A703507D2C1B}" type="sibTrans" cxnId="{930820B6-1379-41F6-8D14-1F4A47D9603B}">
      <dgm:prSet/>
      <dgm:spPr/>
      <dgm:t>
        <a:bodyPr/>
        <a:lstStyle/>
        <a:p>
          <a:endParaRPr lang="en-US"/>
        </a:p>
      </dgm:t>
    </dgm:pt>
    <dgm:pt modelId="{9C031755-27E8-4904-98AA-D576591209D5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9C3A6862-483F-4DE9-9D58-D3E2526A3274}" type="parTrans" cxnId="{E46AC49C-09A5-4653-A6A6-90A8F97BE03A}">
      <dgm:prSet/>
      <dgm:spPr/>
      <dgm:t>
        <a:bodyPr/>
        <a:lstStyle/>
        <a:p>
          <a:endParaRPr lang="en-US"/>
        </a:p>
      </dgm:t>
    </dgm:pt>
    <dgm:pt modelId="{4AB8218A-82CB-4F6B-A767-436EF807A5A9}" type="sibTrans" cxnId="{E46AC49C-09A5-4653-A6A6-90A8F97BE03A}">
      <dgm:prSet/>
      <dgm:spPr/>
      <dgm:t>
        <a:bodyPr/>
        <a:lstStyle/>
        <a:p>
          <a:endParaRPr lang="en-US"/>
        </a:p>
      </dgm:t>
    </dgm:pt>
    <dgm:pt modelId="{63CCDB31-F870-43D2-9A78-E7A87D8CC811}">
      <dgm:prSet phldrT="[Text]"/>
      <dgm:spPr/>
      <dgm:t>
        <a:bodyPr/>
        <a:lstStyle/>
        <a:p>
          <a:r>
            <a:rPr lang="en-US" b="1" spc="-5" dirty="0">
              <a:latin typeface="Candara Light" panose="020E0502030303020204" pitchFamily="34" charset="0"/>
              <a:cs typeface="Arial"/>
            </a:rPr>
            <a:t>Tren &amp; Riset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Terkini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Pengembangan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Perangkat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Lunak</a:t>
          </a:r>
          <a:endParaRPr lang="en-US" b="1" dirty="0">
            <a:latin typeface="Candara Light" panose="020E0502030303020204" pitchFamily="34" charset="0"/>
          </a:endParaRPr>
        </a:p>
      </dgm:t>
    </dgm:pt>
    <dgm:pt modelId="{C73B8FDF-910D-4324-A254-D38680FCA28A}" type="parTrans" cxnId="{125AF50F-3F86-41F6-A5E8-C0B47DBA4DDB}">
      <dgm:prSet/>
      <dgm:spPr/>
      <dgm:t>
        <a:bodyPr/>
        <a:lstStyle/>
        <a:p>
          <a:endParaRPr lang="en-US"/>
        </a:p>
      </dgm:t>
    </dgm:pt>
    <dgm:pt modelId="{23F345CC-553E-4C1B-81D4-1EF1F642539C}" type="sibTrans" cxnId="{125AF50F-3F86-41F6-A5E8-C0B47DBA4DDB}">
      <dgm:prSet/>
      <dgm:spPr/>
      <dgm:t>
        <a:bodyPr/>
        <a:lstStyle/>
        <a:p>
          <a:endParaRPr lang="en-US"/>
        </a:p>
      </dgm:t>
    </dgm:pt>
    <dgm:pt modelId="{5211343D-932A-4BC7-9B9B-26831DB2D964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60368574-67BA-42F5-B462-A89BFDB69AE9}" type="parTrans" cxnId="{A5021ED8-FB4A-429F-90A5-D9F738B3FA45}">
      <dgm:prSet/>
      <dgm:spPr/>
      <dgm:t>
        <a:bodyPr/>
        <a:lstStyle/>
        <a:p>
          <a:endParaRPr lang="en-US"/>
        </a:p>
      </dgm:t>
    </dgm:pt>
    <dgm:pt modelId="{AD22AFAD-AE83-4C56-BBF7-8C6D056C3F25}" type="sibTrans" cxnId="{A5021ED8-FB4A-429F-90A5-D9F738B3FA45}">
      <dgm:prSet/>
      <dgm:spPr/>
      <dgm:t>
        <a:bodyPr/>
        <a:lstStyle/>
        <a:p>
          <a:endParaRPr lang="en-US"/>
        </a:p>
      </dgm:t>
    </dgm:pt>
    <dgm:pt modelId="{BBBA092A-32C2-4067-B1D4-9CFF9CBB7E86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EA6EED7E-B886-4F65-ACDE-6D79FC6BCA56}" type="parTrans" cxnId="{68E338A7-C5A6-4667-A5DC-55C26DF0B23D}">
      <dgm:prSet/>
      <dgm:spPr/>
      <dgm:t>
        <a:bodyPr/>
        <a:lstStyle/>
        <a:p>
          <a:endParaRPr lang="en-US"/>
        </a:p>
      </dgm:t>
    </dgm:pt>
    <dgm:pt modelId="{14DA30A7-96AA-4C04-BC87-DAF6F8DDD14C}" type="sibTrans" cxnId="{68E338A7-C5A6-4667-A5DC-55C26DF0B23D}">
      <dgm:prSet/>
      <dgm:spPr/>
      <dgm:t>
        <a:bodyPr/>
        <a:lstStyle/>
        <a:p>
          <a:endParaRPr lang="en-US"/>
        </a:p>
      </dgm:t>
    </dgm:pt>
    <dgm:pt modelId="{BADE83E5-FDE9-41AD-920D-F8863EE73FFF}">
      <dgm:prSet/>
      <dgm:spPr/>
      <dgm:t>
        <a:bodyPr/>
        <a:lstStyle/>
        <a:p>
          <a:r>
            <a:rPr lang="en-US" b="1" spc="-5" dirty="0" err="1">
              <a:latin typeface="Candara Light" panose="020E0502030303020204" pitchFamily="34" charset="0"/>
              <a:cs typeface="Arial"/>
            </a:rPr>
            <a:t>Struktur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dan Strategi Penulisan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Ilmiah</a:t>
          </a:r>
          <a:endParaRPr lang="en-US" b="1" dirty="0">
            <a:latin typeface="Candara Light" panose="020E0502030303020204" pitchFamily="34" charset="0"/>
          </a:endParaRPr>
        </a:p>
      </dgm:t>
    </dgm:pt>
    <dgm:pt modelId="{7CEF94A5-EA79-442C-9B5C-A6808EA9375E}" type="parTrans" cxnId="{E41AAFC4-A908-4D96-A217-405883E3844F}">
      <dgm:prSet/>
      <dgm:spPr/>
      <dgm:t>
        <a:bodyPr/>
        <a:lstStyle/>
        <a:p>
          <a:endParaRPr lang="en-US"/>
        </a:p>
      </dgm:t>
    </dgm:pt>
    <dgm:pt modelId="{604E6346-83D8-4BEA-8208-7F771DBC9DDB}" type="sibTrans" cxnId="{E41AAFC4-A908-4D96-A217-405883E3844F}">
      <dgm:prSet/>
      <dgm:spPr/>
      <dgm:t>
        <a:bodyPr/>
        <a:lstStyle/>
        <a:p>
          <a:endParaRPr lang="en-US"/>
        </a:p>
      </dgm:t>
    </dgm:pt>
    <dgm:pt modelId="{03B57893-9BBF-47AE-8133-A9B3EABA2FD4}">
      <dgm:prSet/>
      <dgm:spPr/>
      <dgm:t>
        <a:bodyPr/>
        <a:lstStyle/>
        <a:p>
          <a:r>
            <a:rPr lang="en-US" spc="-5" dirty="0" err="1">
              <a:latin typeface="Arial"/>
              <a:cs typeface="Arial"/>
            </a:rPr>
            <a:t>Menulis</a:t>
          </a:r>
          <a:r>
            <a:rPr lang="en-US" spc="-5" dirty="0">
              <a:latin typeface="Arial"/>
              <a:cs typeface="Arial"/>
            </a:rPr>
            <a:t> </a:t>
          </a:r>
          <a:r>
            <a:rPr lang="en-US" spc="-5" dirty="0" err="1">
              <a:latin typeface="Arial"/>
              <a:cs typeface="Arial"/>
            </a:rPr>
            <a:t>Dokumen</a:t>
          </a:r>
          <a:r>
            <a:rPr lang="en-US" spc="-5" dirty="0">
              <a:latin typeface="Arial"/>
              <a:cs typeface="Arial"/>
            </a:rPr>
            <a:t> Penulisan </a:t>
          </a:r>
          <a:r>
            <a:rPr lang="en-US" spc="-5" dirty="0" err="1">
              <a:latin typeface="Arial"/>
              <a:cs typeface="Arial"/>
            </a:rPr>
            <a:t>Ilmiah</a:t>
          </a:r>
          <a:endParaRPr lang="en-US" dirty="0"/>
        </a:p>
      </dgm:t>
    </dgm:pt>
    <dgm:pt modelId="{345567D8-2D9F-4CFC-A824-60BC9F145C4D}" type="parTrans" cxnId="{FA343D75-D8E9-45BA-B36A-3DA89752EE7C}">
      <dgm:prSet/>
      <dgm:spPr/>
      <dgm:t>
        <a:bodyPr/>
        <a:lstStyle/>
        <a:p>
          <a:endParaRPr lang="en-US"/>
        </a:p>
      </dgm:t>
    </dgm:pt>
    <dgm:pt modelId="{220D5B6C-528B-4641-91BE-B4516774799A}" type="sibTrans" cxnId="{FA343D75-D8E9-45BA-B36A-3DA89752EE7C}">
      <dgm:prSet/>
      <dgm:spPr/>
      <dgm:t>
        <a:bodyPr/>
        <a:lstStyle/>
        <a:p>
          <a:endParaRPr lang="en-US"/>
        </a:p>
      </dgm:t>
    </dgm:pt>
    <dgm:pt modelId="{2CE11DE5-522F-4AEB-B8CD-21137730A5ED}">
      <dgm:prSet/>
      <dgm:spPr/>
      <dgm:t>
        <a:bodyPr/>
        <a:lstStyle/>
        <a:p>
          <a:r>
            <a:rPr lang="en-US" dirty="0"/>
            <a:t>6</a:t>
          </a:r>
        </a:p>
      </dgm:t>
    </dgm:pt>
    <dgm:pt modelId="{7B99EA16-5FF0-4B42-A087-96352B721CD1}" type="parTrans" cxnId="{78222821-B239-402E-ADD3-B41A59F23301}">
      <dgm:prSet/>
      <dgm:spPr/>
      <dgm:t>
        <a:bodyPr/>
        <a:lstStyle/>
        <a:p>
          <a:endParaRPr lang="en-US"/>
        </a:p>
      </dgm:t>
    </dgm:pt>
    <dgm:pt modelId="{511A432F-E0BF-46ED-B6E3-E903A06708DC}" type="sibTrans" cxnId="{78222821-B239-402E-ADD3-B41A59F23301}">
      <dgm:prSet/>
      <dgm:spPr/>
      <dgm:t>
        <a:bodyPr/>
        <a:lstStyle/>
        <a:p>
          <a:endParaRPr lang="en-US"/>
        </a:p>
      </dgm:t>
    </dgm:pt>
    <dgm:pt modelId="{21CF0001-68E4-4E4E-A0C5-D2338C5C53B8}">
      <dgm:prSet/>
      <dgm:spPr/>
      <dgm:t>
        <a:bodyPr/>
        <a:lstStyle/>
        <a:p>
          <a:r>
            <a:rPr lang="en-US" dirty="0"/>
            <a:t>Latihan</a:t>
          </a:r>
        </a:p>
      </dgm:t>
    </dgm:pt>
    <dgm:pt modelId="{85EC5342-068A-43D0-8178-97FEA411FD0A}" type="parTrans" cxnId="{30ADF896-15DC-4382-BE1E-8FA04B217D61}">
      <dgm:prSet/>
      <dgm:spPr/>
      <dgm:t>
        <a:bodyPr/>
        <a:lstStyle/>
        <a:p>
          <a:endParaRPr lang="en-US"/>
        </a:p>
      </dgm:t>
    </dgm:pt>
    <dgm:pt modelId="{71507CEF-801C-4994-8022-F9FDA8E1993A}" type="sibTrans" cxnId="{30ADF896-15DC-4382-BE1E-8FA04B217D61}">
      <dgm:prSet/>
      <dgm:spPr/>
      <dgm:t>
        <a:bodyPr/>
        <a:lstStyle/>
        <a:p>
          <a:endParaRPr lang="en-US"/>
        </a:p>
      </dgm:t>
    </dgm:pt>
    <dgm:pt modelId="{B0E1D465-6859-412B-852B-CAA2E88B7D27}" type="pres">
      <dgm:prSet presAssocID="{C1B32248-89D7-495D-991C-F62F5C04BD6A}" presName="linearFlow" presStyleCnt="0">
        <dgm:presLayoutVars>
          <dgm:dir/>
          <dgm:animLvl val="lvl"/>
          <dgm:resizeHandles val="exact"/>
        </dgm:presLayoutVars>
      </dgm:prSet>
      <dgm:spPr/>
    </dgm:pt>
    <dgm:pt modelId="{0142E08B-61B2-449A-84F4-61B4E9A73C46}" type="pres">
      <dgm:prSet presAssocID="{82424603-D28B-42CE-92F7-06A72CE54248}" presName="composite" presStyleCnt="0"/>
      <dgm:spPr/>
    </dgm:pt>
    <dgm:pt modelId="{38FF47DD-0312-4791-80B9-92653C5D139D}" type="pres">
      <dgm:prSet presAssocID="{82424603-D28B-42CE-92F7-06A72CE54248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87F3313B-A6AD-4C1B-8A99-04224A73DD46}" type="pres">
      <dgm:prSet presAssocID="{82424603-D28B-42CE-92F7-06A72CE54248}" presName="descendantText" presStyleLbl="alignAcc1" presStyleIdx="0" presStyleCnt="6">
        <dgm:presLayoutVars>
          <dgm:bulletEnabled val="1"/>
        </dgm:presLayoutVars>
      </dgm:prSet>
      <dgm:spPr/>
    </dgm:pt>
    <dgm:pt modelId="{A1A02CDE-ECB3-4DC4-B117-99BC2EB30915}" type="pres">
      <dgm:prSet presAssocID="{C8ACA253-1041-4B4D-9424-C2DC1289FFD9}" presName="sp" presStyleCnt="0"/>
      <dgm:spPr/>
    </dgm:pt>
    <dgm:pt modelId="{3A119B2C-FC97-4786-B841-45679CED0AF3}" type="pres">
      <dgm:prSet presAssocID="{A6381B11-5937-4CA4-878B-920971C18CB2}" presName="composite" presStyleCnt="0"/>
      <dgm:spPr/>
    </dgm:pt>
    <dgm:pt modelId="{4E9E396E-362C-4913-B939-32C76E5BEFC8}" type="pres">
      <dgm:prSet presAssocID="{A6381B11-5937-4CA4-878B-920971C18CB2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F8FF2069-872C-48FC-8EAF-0C24251B46AE}" type="pres">
      <dgm:prSet presAssocID="{A6381B11-5937-4CA4-878B-920971C18CB2}" presName="descendantText" presStyleLbl="alignAcc1" presStyleIdx="1" presStyleCnt="6">
        <dgm:presLayoutVars>
          <dgm:bulletEnabled val="1"/>
        </dgm:presLayoutVars>
      </dgm:prSet>
      <dgm:spPr/>
    </dgm:pt>
    <dgm:pt modelId="{4B8A3A85-899D-433F-83D6-014A701DD64E}" type="pres">
      <dgm:prSet presAssocID="{96D86FA8-9D50-42B5-8684-20529A8AB6B1}" presName="sp" presStyleCnt="0"/>
      <dgm:spPr/>
    </dgm:pt>
    <dgm:pt modelId="{0BFD2D3B-1E62-45C1-A7B3-6401A695754E}" type="pres">
      <dgm:prSet presAssocID="{9C031755-27E8-4904-98AA-D576591209D5}" presName="composite" presStyleCnt="0"/>
      <dgm:spPr/>
    </dgm:pt>
    <dgm:pt modelId="{BE716ADA-5425-46F9-B7C3-B9F36E8DA1F7}" type="pres">
      <dgm:prSet presAssocID="{9C031755-27E8-4904-98AA-D576591209D5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5BDEBD45-751A-4FF4-87DB-7A255970DA57}" type="pres">
      <dgm:prSet presAssocID="{9C031755-27E8-4904-98AA-D576591209D5}" presName="descendantText" presStyleLbl="alignAcc1" presStyleIdx="2" presStyleCnt="6">
        <dgm:presLayoutVars>
          <dgm:bulletEnabled val="1"/>
        </dgm:presLayoutVars>
      </dgm:prSet>
      <dgm:spPr/>
    </dgm:pt>
    <dgm:pt modelId="{94FE7C03-1687-47AA-94B5-FE34509094FB}" type="pres">
      <dgm:prSet presAssocID="{4AB8218A-82CB-4F6B-A767-436EF807A5A9}" presName="sp" presStyleCnt="0"/>
      <dgm:spPr/>
    </dgm:pt>
    <dgm:pt modelId="{623E1624-2D65-4F1C-9770-8AE8A5776BC6}" type="pres">
      <dgm:prSet presAssocID="{5211343D-932A-4BC7-9B9B-26831DB2D964}" presName="composite" presStyleCnt="0"/>
      <dgm:spPr/>
    </dgm:pt>
    <dgm:pt modelId="{29377817-E445-40BC-8D59-71925A98911E}" type="pres">
      <dgm:prSet presAssocID="{5211343D-932A-4BC7-9B9B-26831DB2D964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776073BA-C9E9-458F-A0F3-8A96A60B1A17}" type="pres">
      <dgm:prSet presAssocID="{5211343D-932A-4BC7-9B9B-26831DB2D964}" presName="descendantText" presStyleLbl="alignAcc1" presStyleIdx="3" presStyleCnt="6">
        <dgm:presLayoutVars>
          <dgm:bulletEnabled val="1"/>
        </dgm:presLayoutVars>
      </dgm:prSet>
      <dgm:spPr/>
    </dgm:pt>
    <dgm:pt modelId="{D9D5E85E-A855-478E-B9FB-8D4BBC065EBD}" type="pres">
      <dgm:prSet presAssocID="{AD22AFAD-AE83-4C56-BBF7-8C6D056C3F25}" presName="sp" presStyleCnt="0"/>
      <dgm:spPr/>
    </dgm:pt>
    <dgm:pt modelId="{13CB8F72-800F-4849-AF8C-2449350BFAEB}" type="pres">
      <dgm:prSet presAssocID="{BBBA092A-32C2-4067-B1D4-9CFF9CBB7E86}" presName="composite" presStyleCnt="0"/>
      <dgm:spPr/>
    </dgm:pt>
    <dgm:pt modelId="{85210648-DBFB-439C-B608-294875C3ECA6}" type="pres">
      <dgm:prSet presAssocID="{BBBA092A-32C2-4067-B1D4-9CFF9CBB7E86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687E95ED-0701-47D8-A220-C9DD99A5C49E}" type="pres">
      <dgm:prSet presAssocID="{BBBA092A-32C2-4067-B1D4-9CFF9CBB7E86}" presName="descendantText" presStyleLbl="alignAcc1" presStyleIdx="4" presStyleCnt="6">
        <dgm:presLayoutVars>
          <dgm:bulletEnabled val="1"/>
        </dgm:presLayoutVars>
      </dgm:prSet>
      <dgm:spPr/>
    </dgm:pt>
    <dgm:pt modelId="{88B62D89-D3FC-448E-B14E-F4068E7E5A98}" type="pres">
      <dgm:prSet presAssocID="{14DA30A7-96AA-4C04-BC87-DAF6F8DDD14C}" presName="sp" presStyleCnt="0"/>
      <dgm:spPr/>
    </dgm:pt>
    <dgm:pt modelId="{D3791ABE-623A-4EEF-9676-E9F5A31252D5}" type="pres">
      <dgm:prSet presAssocID="{2CE11DE5-522F-4AEB-B8CD-21137730A5ED}" presName="composite" presStyleCnt="0"/>
      <dgm:spPr/>
    </dgm:pt>
    <dgm:pt modelId="{8964EA85-5435-4CAA-98E5-D246B7004ED6}" type="pres">
      <dgm:prSet presAssocID="{2CE11DE5-522F-4AEB-B8CD-21137730A5ED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9756762E-7DBA-44EB-987F-479386880826}" type="pres">
      <dgm:prSet presAssocID="{2CE11DE5-522F-4AEB-B8CD-21137730A5ED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2C0EF800-33AA-4A8E-81AA-B268EE9AB268}" type="presOf" srcId="{9C031755-27E8-4904-98AA-D576591209D5}" destId="{BE716ADA-5425-46F9-B7C3-B9F36E8DA1F7}" srcOrd="0" destOrd="0" presId="urn:microsoft.com/office/officeart/2005/8/layout/chevron2"/>
    <dgm:cxn modelId="{D6B7740F-2EB3-48AB-A0BA-F9AB2BAB1311}" type="presOf" srcId="{82424603-D28B-42CE-92F7-06A72CE54248}" destId="{38FF47DD-0312-4791-80B9-92653C5D139D}" srcOrd="0" destOrd="0" presId="urn:microsoft.com/office/officeart/2005/8/layout/chevron2"/>
    <dgm:cxn modelId="{125AF50F-3F86-41F6-A5E8-C0B47DBA4DDB}" srcId="{9C031755-27E8-4904-98AA-D576591209D5}" destId="{63CCDB31-F870-43D2-9A78-E7A87D8CC811}" srcOrd="0" destOrd="0" parTransId="{C73B8FDF-910D-4324-A254-D38680FCA28A}" sibTransId="{23F345CC-553E-4C1B-81D4-1EF1F642539C}"/>
    <dgm:cxn modelId="{3142BE1D-A316-4FA9-A13B-BE3AF430B776}" type="presOf" srcId="{63CCDB31-F870-43D2-9A78-E7A87D8CC811}" destId="{5BDEBD45-751A-4FF4-87DB-7A255970DA57}" srcOrd="0" destOrd="0" presId="urn:microsoft.com/office/officeart/2005/8/layout/chevron2"/>
    <dgm:cxn modelId="{78222821-B239-402E-ADD3-B41A59F23301}" srcId="{C1B32248-89D7-495D-991C-F62F5C04BD6A}" destId="{2CE11DE5-522F-4AEB-B8CD-21137730A5ED}" srcOrd="5" destOrd="0" parTransId="{7B99EA16-5FF0-4B42-A087-96352B721CD1}" sibTransId="{511A432F-E0BF-46ED-B6E3-E903A06708DC}"/>
    <dgm:cxn modelId="{3FEF1628-C67D-4856-8B3B-B4A48235F84E}" type="presOf" srcId="{A92A6C1A-30B6-4087-90D6-C919B0BDB114}" destId="{87F3313B-A6AD-4C1B-8A99-04224A73DD46}" srcOrd="0" destOrd="0" presId="urn:microsoft.com/office/officeart/2005/8/layout/chevron2"/>
    <dgm:cxn modelId="{9CB84932-51E1-44C8-84E5-A06AAC32B28D}" srcId="{C1B32248-89D7-495D-991C-F62F5C04BD6A}" destId="{82424603-D28B-42CE-92F7-06A72CE54248}" srcOrd="0" destOrd="0" parTransId="{629B9CAA-0B38-447E-95A3-32E9BE7E9BF0}" sibTransId="{C8ACA253-1041-4B4D-9424-C2DC1289FFD9}"/>
    <dgm:cxn modelId="{D059485E-BEEF-4160-94DD-D5D2D020A3E5}" type="presOf" srcId="{4F3941C8-ACC4-456F-BBDE-36AEB990FDC6}" destId="{F8FF2069-872C-48FC-8EAF-0C24251B46AE}" srcOrd="0" destOrd="0" presId="urn:microsoft.com/office/officeart/2005/8/layout/chevron2"/>
    <dgm:cxn modelId="{DC4A3547-4987-42B2-A267-0D51320EE425}" type="presOf" srcId="{A6381B11-5937-4CA4-878B-920971C18CB2}" destId="{4E9E396E-362C-4913-B939-32C76E5BEFC8}" srcOrd="0" destOrd="0" presId="urn:microsoft.com/office/officeart/2005/8/layout/chevron2"/>
    <dgm:cxn modelId="{B631DB48-4CB9-4056-94FB-F2C285C7BE7F}" type="presOf" srcId="{2CE11DE5-522F-4AEB-B8CD-21137730A5ED}" destId="{8964EA85-5435-4CAA-98E5-D246B7004ED6}" srcOrd="0" destOrd="0" presId="urn:microsoft.com/office/officeart/2005/8/layout/chevron2"/>
    <dgm:cxn modelId="{AF2D746A-A6E5-4341-9CE2-AE9EBAD0C8F7}" srcId="{82424603-D28B-42CE-92F7-06A72CE54248}" destId="{A92A6C1A-30B6-4087-90D6-C919B0BDB114}" srcOrd="0" destOrd="0" parTransId="{7E9F8428-F2BE-497B-9B17-9FC061DB1055}" sibTransId="{2BC02C53-9D40-435E-AFA7-EB7D8E76D060}"/>
    <dgm:cxn modelId="{1851646F-4436-41B5-A35C-634F47574211}" type="presOf" srcId="{BADE83E5-FDE9-41AD-920D-F8863EE73FFF}" destId="{776073BA-C9E9-458F-A0F3-8A96A60B1A17}" srcOrd="0" destOrd="0" presId="urn:microsoft.com/office/officeart/2005/8/layout/chevron2"/>
    <dgm:cxn modelId="{FA343D75-D8E9-45BA-B36A-3DA89752EE7C}" srcId="{BBBA092A-32C2-4067-B1D4-9CFF9CBB7E86}" destId="{03B57893-9BBF-47AE-8133-A9B3EABA2FD4}" srcOrd="0" destOrd="0" parTransId="{345567D8-2D9F-4CFC-A824-60BC9F145C4D}" sibTransId="{220D5B6C-528B-4641-91BE-B4516774799A}"/>
    <dgm:cxn modelId="{8912F955-4FC9-4DF5-A712-A9AF31A26399}" type="presOf" srcId="{C1B32248-89D7-495D-991C-F62F5C04BD6A}" destId="{B0E1D465-6859-412B-852B-CAA2E88B7D27}" srcOrd="0" destOrd="0" presId="urn:microsoft.com/office/officeart/2005/8/layout/chevron2"/>
    <dgm:cxn modelId="{98103477-C90A-4AC8-9070-63E55C600769}" srcId="{C1B32248-89D7-495D-991C-F62F5C04BD6A}" destId="{A6381B11-5937-4CA4-878B-920971C18CB2}" srcOrd="1" destOrd="0" parTransId="{26541B16-FD9C-4614-B45B-B0C9CC3C5B1A}" sibTransId="{96D86FA8-9D50-42B5-8684-20529A8AB6B1}"/>
    <dgm:cxn modelId="{446D2382-4AB0-4DD4-BA88-A472BF0D980F}" type="presOf" srcId="{21CF0001-68E4-4E4E-A0C5-D2338C5C53B8}" destId="{9756762E-7DBA-44EB-987F-479386880826}" srcOrd="0" destOrd="0" presId="urn:microsoft.com/office/officeart/2005/8/layout/chevron2"/>
    <dgm:cxn modelId="{30ADF896-15DC-4382-BE1E-8FA04B217D61}" srcId="{2CE11DE5-522F-4AEB-B8CD-21137730A5ED}" destId="{21CF0001-68E4-4E4E-A0C5-D2338C5C53B8}" srcOrd="0" destOrd="0" parTransId="{85EC5342-068A-43D0-8178-97FEA411FD0A}" sibTransId="{71507CEF-801C-4994-8022-F9FDA8E1993A}"/>
    <dgm:cxn modelId="{E46AC49C-09A5-4653-A6A6-90A8F97BE03A}" srcId="{C1B32248-89D7-495D-991C-F62F5C04BD6A}" destId="{9C031755-27E8-4904-98AA-D576591209D5}" srcOrd="2" destOrd="0" parTransId="{9C3A6862-483F-4DE9-9D58-D3E2526A3274}" sibTransId="{4AB8218A-82CB-4F6B-A767-436EF807A5A9}"/>
    <dgm:cxn modelId="{48077A9F-A974-4E23-BAD0-FD7C6B6E99F0}" type="presOf" srcId="{BBBA092A-32C2-4067-B1D4-9CFF9CBB7E86}" destId="{85210648-DBFB-439C-B608-294875C3ECA6}" srcOrd="0" destOrd="0" presId="urn:microsoft.com/office/officeart/2005/8/layout/chevron2"/>
    <dgm:cxn modelId="{68E338A7-C5A6-4667-A5DC-55C26DF0B23D}" srcId="{C1B32248-89D7-495D-991C-F62F5C04BD6A}" destId="{BBBA092A-32C2-4067-B1D4-9CFF9CBB7E86}" srcOrd="4" destOrd="0" parTransId="{EA6EED7E-B886-4F65-ACDE-6D79FC6BCA56}" sibTransId="{14DA30A7-96AA-4C04-BC87-DAF6F8DDD14C}"/>
    <dgm:cxn modelId="{930820B6-1379-41F6-8D14-1F4A47D9603B}" srcId="{A6381B11-5937-4CA4-878B-920971C18CB2}" destId="{4F3941C8-ACC4-456F-BBDE-36AEB990FDC6}" srcOrd="0" destOrd="0" parTransId="{2FE72A82-3AAF-4C28-B71F-C37110B4FED0}" sibTransId="{5EA92E26-6D16-424C-A880-A703507D2C1B}"/>
    <dgm:cxn modelId="{540BA5C1-254A-4C24-AA22-2FD20F426960}" type="presOf" srcId="{5211343D-932A-4BC7-9B9B-26831DB2D964}" destId="{29377817-E445-40BC-8D59-71925A98911E}" srcOrd="0" destOrd="0" presId="urn:microsoft.com/office/officeart/2005/8/layout/chevron2"/>
    <dgm:cxn modelId="{E41AAFC4-A908-4D96-A217-405883E3844F}" srcId="{5211343D-932A-4BC7-9B9B-26831DB2D964}" destId="{BADE83E5-FDE9-41AD-920D-F8863EE73FFF}" srcOrd="0" destOrd="0" parTransId="{7CEF94A5-EA79-442C-9B5C-A6808EA9375E}" sibTransId="{604E6346-83D8-4BEA-8208-7F771DBC9DDB}"/>
    <dgm:cxn modelId="{A5021ED8-FB4A-429F-90A5-D9F738B3FA45}" srcId="{C1B32248-89D7-495D-991C-F62F5C04BD6A}" destId="{5211343D-932A-4BC7-9B9B-26831DB2D964}" srcOrd="3" destOrd="0" parTransId="{60368574-67BA-42F5-B462-A89BFDB69AE9}" sibTransId="{AD22AFAD-AE83-4C56-BBF7-8C6D056C3F25}"/>
    <dgm:cxn modelId="{C61A79EA-C2B8-40FC-B679-7B8BE66B1550}" type="presOf" srcId="{03B57893-9BBF-47AE-8133-A9B3EABA2FD4}" destId="{687E95ED-0701-47D8-A220-C9DD99A5C49E}" srcOrd="0" destOrd="0" presId="urn:microsoft.com/office/officeart/2005/8/layout/chevron2"/>
    <dgm:cxn modelId="{3E48229F-E31B-48C8-857C-38E151A6AA99}" type="presParOf" srcId="{B0E1D465-6859-412B-852B-CAA2E88B7D27}" destId="{0142E08B-61B2-449A-84F4-61B4E9A73C46}" srcOrd="0" destOrd="0" presId="urn:microsoft.com/office/officeart/2005/8/layout/chevron2"/>
    <dgm:cxn modelId="{6A59BFD6-7766-4F97-B08A-B954254F5031}" type="presParOf" srcId="{0142E08B-61B2-449A-84F4-61B4E9A73C46}" destId="{38FF47DD-0312-4791-80B9-92653C5D139D}" srcOrd="0" destOrd="0" presId="urn:microsoft.com/office/officeart/2005/8/layout/chevron2"/>
    <dgm:cxn modelId="{D957372D-0D03-421D-BB62-20263EF430B9}" type="presParOf" srcId="{0142E08B-61B2-449A-84F4-61B4E9A73C46}" destId="{87F3313B-A6AD-4C1B-8A99-04224A73DD46}" srcOrd="1" destOrd="0" presId="urn:microsoft.com/office/officeart/2005/8/layout/chevron2"/>
    <dgm:cxn modelId="{345B45EB-BBB2-479B-896C-1B75271607FA}" type="presParOf" srcId="{B0E1D465-6859-412B-852B-CAA2E88B7D27}" destId="{A1A02CDE-ECB3-4DC4-B117-99BC2EB30915}" srcOrd="1" destOrd="0" presId="urn:microsoft.com/office/officeart/2005/8/layout/chevron2"/>
    <dgm:cxn modelId="{7237EA0D-25EA-4434-A7DD-E80C973C724C}" type="presParOf" srcId="{B0E1D465-6859-412B-852B-CAA2E88B7D27}" destId="{3A119B2C-FC97-4786-B841-45679CED0AF3}" srcOrd="2" destOrd="0" presId="urn:microsoft.com/office/officeart/2005/8/layout/chevron2"/>
    <dgm:cxn modelId="{7F14FFF4-E50E-43F7-A214-B1DC797BAF31}" type="presParOf" srcId="{3A119B2C-FC97-4786-B841-45679CED0AF3}" destId="{4E9E396E-362C-4913-B939-32C76E5BEFC8}" srcOrd="0" destOrd="0" presId="urn:microsoft.com/office/officeart/2005/8/layout/chevron2"/>
    <dgm:cxn modelId="{5A5C2D1A-9F6D-43E0-B7C2-FB9C176D9169}" type="presParOf" srcId="{3A119B2C-FC97-4786-B841-45679CED0AF3}" destId="{F8FF2069-872C-48FC-8EAF-0C24251B46AE}" srcOrd="1" destOrd="0" presId="urn:microsoft.com/office/officeart/2005/8/layout/chevron2"/>
    <dgm:cxn modelId="{83D2DBE4-9F91-4C14-9617-0CD6164804B2}" type="presParOf" srcId="{B0E1D465-6859-412B-852B-CAA2E88B7D27}" destId="{4B8A3A85-899D-433F-83D6-014A701DD64E}" srcOrd="3" destOrd="0" presId="urn:microsoft.com/office/officeart/2005/8/layout/chevron2"/>
    <dgm:cxn modelId="{DFD75DE6-A747-46BC-AA61-724545D4DD7C}" type="presParOf" srcId="{B0E1D465-6859-412B-852B-CAA2E88B7D27}" destId="{0BFD2D3B-1E62-45C1-A7B3-6401A695754E}" srcOrd="4" destOrd="0" presId="urn:microsoft.com/office/officeart/2005/8/layout/chevron2"/>
    <dgm:cxn modelId="{E1B68BC2-6EE1-4725-B30A-A2D7E8AFEF5F}" type="presParOf" srcId="{0BFD2D3B-1E62-45C1-A7B3-6401A695754E}" destId="{BE716ADA-5425-46F9-B7C3-B9F36E8DA1F7}" srcOrd="0" destOrd="0" presId="urn:microsoft.com/office/officeart/2005/8/layout/chevron2"/>
    <dgm:cxn modelId="{9FA79A8E-2ACB-4573-A549-EBE91BAA3ED8}" type="presParOf" srcId="{0BFD2D3B-1E62-45C1-A7B3-6401A695754E}" destId="{5BDEBD45-751A-4FF4-87DB-7A255970DA57}" srcOrd="1" destOrd="0" presId="urn:microsoft.com/office/officeart/2005/8/layout/chevron2"/>
    <dgm:cxn modelId="{B41C0BD1-747E-44F7-AEC3-D750C0DAE4B8}" type="presParOf" srcId="{B0E1D465-6859-412B-852B-CAA2E88B7D27}" destId="{94FE7C03-1687-47AA-94B5-FE34509094FB}" srcOrd="5" destOrd="0" presId="urn:microsoft.com/office/officeart/2005/8/layout/chevron2"/>
    <dgm:cxn modelId="{DB646687-98F1-4C18-A505-8D29C8E09662}" type="presParOf" srcId="{B0E1D465-6859-412B-852B-CAA2E88B7D27}" destId="{623E1624-2D65-4F1C-9770-8AE8A5776BC6}" srcOrd="6" destOrd="0" presId="urn:microsoft.com/office/officeart/2005/8/layout/chevron2"/>
    <dgm:cxn modelId="{51F7B86B-0364-4862-8345-839F3F2394FB}" type="presParOf" srcId="{623E1624-2D65-4F1C-9770-8AE8A5776BC6}" destId="{29377817-E445-40BC-8D59-71925A98911E}" srcOrd="0" destOrd="0" presId="urn:microsoft.com/office/officeart/2005/8/layout/chevron2"/>
    <dgm:cxn modelId="{23E7234E-9059-4675-9A8E-AB5042B02D0F}" type="presParOf" srcId="{623E1624-2D65-4F1C-9770-8AE8A5776BC6}" destId="{776073BA-C9E9-458F-A0F3-8A96A60B1A17}" srcOrd="1" destOrd="0" presId="urn:microsoft.com/office/officeart/2005/8/layout/chevron2"/>
    <dgm:cxn modelId="{63CC41A4-5C23-449A-BBB3-815391BB15A0}" type="presParOf" srcId="{B0E1D465-6859-412B-852B-CAA2E88B7D27}" destId="{D9D5E85E-A855-478E-B9FB-8D4BBC065EBD}" srcOrd="7" destOrd="0" presId="urn:microsoft.com/office/officeart/2005/8/layout/chevron2"/>
    <dgm:cxn modelId="{77B41916-D781-44C1-9CB8-8D317A0049BC}" type="presParOf" srcId="{B0E1D465-6859-412B-852B-CAA2E88B7D27}" destId="{13CB8F72-800F-4849-AF8C-2449350BFAEB}" srcOrd="8" destOrd="0" presId="urn:microsoft.com/office/officeart/2005/8/layout/chevron2"/>
    <dgm:cxn modelId="{2DEF0FE3-CF9C-48F3-8892-FDFFC2E0A908}" type="presParOf" srcId="{13CB8F72-800F-4849-AF8C-2449350BFAEB}" destId="{85210648-DBFB-439C-B608-294875C3ECA6}" srcOrd="0" destOrd="0" presId="urn:microsoft.com/office/officeart/2005/8/layout/chevron2"/>
    <dgm:cxn modelId="{6D99AB4A-5BB4-4ABC-BF34-3BC222DC641B}" type="presParOf" srcId="{13CB8F72-800F-4849-AF8C-2449350BFAEB}" destId="{687E95ED-0701-47D8-A220-C9DD99A5C49E}" srcOrd="1" destOrd="0" presId="urn:microsoft.com/office/officeart/2005/8/layout/chevron2"/>
    <dgm:cxn modelId="{5BAFF99B-5284-4F8E-B2A6-3699AAD553FF}" type="presParOf" srcId="{B0E1D465-6859-412B-852B-CAA2E88B7D27}" destId="{88B62D89-D3FC-448E-B14E-F4068E7E5A98}" srcOrd="9" destOrd="0" presId="urn:microsoft.com/office/officeart/2005/8/layout/chevron2"/>
    <dgm:cxn modelId="{DD9D4641-AEAD-44F0-9460-9DD70EA3EB6C}" type="presParOf" srcId="{B0E1D465-6859-412B-852B-CAA2E88B7D27}" destId="{D3791ABE-623A-4EEF-9676-E9F5A31252D5}" srcOrd="10" destOrd="0" presId="urn:microsoft.com/office/officeart/2005/8/layout/chevron2"/>
    <dgm:cxn modelId="{980B8222-E9DC-491A-BA94-2E2DDE55C165}" type="presParOf" srcId="{D3791ABE-623A-4EEF-9676-E9F5A31252D5}" destId="{8964EA85-5435-4CAA-98E5-D246B7004ED6}" srcOrd="0" destOrd="0" presId="urn:microsoft.com/office/officeart/2005/8/layout/chevron2"/>
    <dgm:cxn modelId="{54C043B9-0D22-4DC0-A2AC-79D73C084902}" type="presParOf" srcId="{D3791ABE-623A-4EEF-9676-E9F5A31252D5}" destId="{9756762E-7DBA-44EB-987F-47938688082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148E7F-524E-435E-B765-CC6DC6AB0D6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C1BBC4-6778-46B1-B0D4-139E2DC8CA4D}">
      <dgm:prSet/>
      <dgm:spPr/>
      <dgm:t>
        <a:bodyPr/>
        <a:lstStyle/>
        <a:p>
          <a:r>
            <a:rPr lang="en-US" b="1" dirty="0" err="1">
              <a:latin typeface="Candara Light" panose="020E0502030303020204" pitchFamily="34" charset="0"/>
            </a:rPr>
            <a:t>Pengembangan</a:t>
          </a:r>
          <a:r>
            <a:rPr lang="en-US" b="1" dirty="0">
              <a:latin typeface="Candara Light" panose="020E0502030303020204" pitchFamily="34" charset="0"/>
            </a:rPr>
            <a:t> </a:t>
          </a:r>
          <a:r>
            <a:rPr lang="en-US" b="1" dirty="0" err="1">
              <a:latin typeface="Candara Light" panose="020E0502030303020204" pitchFamily="34" charset="0"/>
            </a:rPr>
            <a:t>perangkat</a:t>
          </a:r>
          <a:r>
            <a:rPr lang="en-US" b="1" dirty="0">
              <a:latin typeface="Candara Light" panose="020E0502030303020204" pitchFamily="34" charset="0"/>
            </a:rPr>
            <a:t> </a:t>
          </a:r>
          <a:r>
            <a:rPr lang="en-US" b="1" dirty="0" err="1">
              <a:latin typeface="Candara Light" panose="020E0502030303020204" pitchFamily="34" charset="0"/>
            </a:rPr>
            <a:t>lunak</a:t>
          </a:r>
          <a:r>
            <a:rPr lang="en-US" b="1" dirty="0">
              <a:latin typeface="Candara Light" panose="020E0502030303020204" pitchFamily="34" charset="0"/>
            </a:rPr>
            <a:t> (software development) </a:t>
          </a:r>
          <a:r>
            <a:rPr lang="en-US" b="1" dirty="0" err="1">
              <a:latin typeface="Candara Light" panose="020E0502030303020204" pitchFamily="34" charset="0"/>
            </a:rPr>
            <a:t>merupakan</a:t>
          </a:r>
          <a:r>
            <a:rPr lang="en-US" b="1" dirty="0">
              <a:latin typeface="Candara Light" panose="020E0502030303020204" pitchFamily="34" charset="0"/>
            </a:rPr>
            <a:t> proses </a:t>
          </a:r>
          <a:r>
            <a:rPr lang="en-US" b="1" dirty="0" err="1">
              <a:latin typeface="Candara Light" panose="020E0502030303020204" pitchFamily="34" charset="0"/>
            </a:rPr>
            <a:t>merancang</a:t>
          </a:r>
          <a:r>
            <a:rPr lang="en-US" b="1" dirty="0">
              <a:latin typeface="Candara Light" panose="020E0502030303020204" pitchFamily="34" charset="0"/>
            </a:rPr>
            <a:t>, </a:t>
          </a:r>
          <a:r>
            <a:rPr lang="en-US" b="1" dirty="0" err="1">
              <a:latin typeface="Candara Light" panose="020E0502030303020204" pitchFamily="34" charset="0"/>
            </a:rPr>
            <a:t>membuat</a:t>
          </a:r>
          <a:r>
            <a:rPr lang="en-US" b="1" dirty="0">
              <a:latin typeface="Candara Light" panose="020E0502030303020204" pitchFamily="34" charset="0"/>
            </a:rPr>
            <a:t>, </a:t>
          </a:r>
          <a:r>
            <a:rPr lang="en-US" b="1" dirty="0" err="1">
              <a:latin typeface="Candara Light" panose="020E0502030303020204" pitchFamily="34" charset="0"/>
            </a:rPr>
            <a:t>menguji</a:t>
          </a:r>
          <a:r>
            <a:rPr lang="en-US" b="1" dirty="0">
              <a:latin typeface="Candara Light" panose="020E0502030303020204" pitchFamily="34" charset="0"/>
            </a:rPr>
            <a:t>, dan </a:t>
          </a:r>
          <a:r>
            <a:rPr lang="en-US" b="1" dirty="0" err="1">
              <a:latin typeface="Candara Light" panose="020E0502030303020204" pitchFamily="34" charset="0"/>
            </a:rPr>
            <a:t>memelihara</a:t>
          </a:r>
          <a:r>
            <a:rPr lang="en-US" b="1" dirty="0">
              <a:latin typeface="Candara Light" panose="020E0502030303020204" pitchFamily="34" charset="0"/>
            </a:rPr>
            <a:t> </a:t>
          </a:r>
          <a:r>
            <a:rPr lang="en-US" b="1" dirty="0" err="1">
              <a:latin typeface="Candara Light" panose="020E0502030303020204" pitchFamily="34" charset="0"/>
            </a:rPr>
            <a:t>perangkat</a:t>
          </a:r>
          <a:r>
            <a:rPr lang="en-US" b="1" dirty="0">
              <a:latin typeface="Candara Light" panose="020E0502030303020204" pitchFamily="34" charset="0"/>
            </a:rPr>
            <a:t> </a:t>
          </a:r>
          <a:r>
            <a:rPr lang="en-US" b="1" dirty="0" err="1">
              <a:latin typeface="Candara Light" panose="020E0502030303020204" pitchFamily="34" charset="0"/>
            </a:rPr>
            <a:t>lunak</a:t>
          </a:r>
          <a:r>
            <a:rPr lang="en-US" b="1" dirty="0">
              <a:latin typeface="Candara Light" panose="020E0502030303020204" pitchFamily="34" charset="0"/>
            </a:rPr>
            <a:t>. </a:t>
          </a:r>
        </a:p>
      </dgm:t>
    </dgm:pt>
    <dgm:pt modelId="{4798F7A8-AA6E-45CE-B6DB-2D853FD48BA8}" type="parTrans" cxnId="{6AC47270-7768-47C0-A885-A02311B8CDEE}">
      <dgm:prSet/>
      <dgm:spPr/>
      <dgm:t>
        <a:bodyPr/>
        <a:lstStyle/>
        <a:p>
          <a:endParaRPr lang="en-US"/>
        </a:p>
      </dgm:t>
    </dgm:pt>
    <dgm:pt modelId="{312E71BD-AF1A-4602-835E-9A2521F35384}" type="sibTrans" cxnId="{6AC47270-7768-47C0-A885-A02311B8CDEE}">
      <dgm:prSet/>
      <dgm:spPr/>
      <dgm:t>
        <a:bodyPr/>
        <a:lstStyle/>
        <a:p>
          <a:endParaRPr lang="en-US"/>
        </a:p>
      </dgm:t>
    </dgm:pt>
    <dgm:pt modelId="{F67C7656-6746-41FD-8EBD-CB21AC5AF856}">
      <dgm:prSet/>
      <dgm:spPr/>
      <dgm:t>
        <a:bodyPr/>
        <a:lstStyle/>
        <a:p>
          <a:r>
            <a:rPr lang="en-US" b="1" dirty="0">
              <a:latin typeface="Candara Light" panose="020E0502030303020204" pitchFamily="34" charset="0"/>
            </a:rPr>
            <a:t>Tujuan </a:t>
          </a:r>
          <a:r>
            <a:rPr lang="en-US" b="1" dirty="0" err="1">
              <a:latin typeface="Candara Light" panose="020E0502030303020204" pitchFamily="34" charset="0"/>
            </a:rPr>
            <a:t>dari</a:t>
          </a:r>
          <a:r>
            <a:rPr lang="en-US" b="1" dirty="0">
              <a:latin typeface="Candara Light" panose="020E0502030303020204" pitchFamily="34" charset="0"/>
            </a:rPr>
            <a:t> </a:t>
          </a:r>
          <a:r>
            <a:rPr lang="en-US" b="1" dirty="0" err="1">
              <a:latin typeface="Candara Light" panose="020E0502030303020204" pitchFamily="34" charset="0"/>
            </a:rPr>
            <a:t>pengembangan</a:t>
          </a:r>
          <a:r>
            <a:rPr lang="en-US" b="1" dirty="0">
              <a:latin typeface="Candara Light" panose="020E0502030303020204" pitchFamily="34" charset="0"/>
            </a:rPr>
            <a:t> </a:t>
          </a:r>
          <a:r>
            <a:rPr lang="en-US" b="1" dirty="0" err="1">
              <a:latin typeface="Candara Light" panose="020E0502030303020204" pitchFamily="34" charset="0"/>
            </a:rPr>
            <a:t>perangkat</a:t>
          </a:r>
          <a:r>
            <a:rPr lang="en-US" b="1" dirty="0">
              <a:latin typeface="Candara Light" panose="020E0502030303020204" pitchFamily="34" charset="0"/>
            </a:rPr>
            <a:t> </a:t>
          </a:r>
          <a:r>
            <a:rPr lang="en-US" b="1" dirty="0" err="1">
              <a:latin typeface="Candara Light" panose="020E0502030303020204" pitchFamily="34" charset="0"/>
            </a:rPr>
            <a:t>lunak</a:t>
          </a:r>
          <a:r>
            <a:rPr lang="en-US" b="1" dirty="0">
              <a:latin typeface="Candara Light" panose="020E0502030303020204" pitchFamily="34" charset="0"/>
            </a:rPr>
            <a:t> </a:t>
          </a:r>
          <a:r>
            <a:rPr lang="en-US" b="1" dirty="0" err="1">
              <a:latin typeface="Candara Light" panose="020E0502030303020204" pitchFamily="34" charset="0"/>
            </a:rPr>
            <a:t>adalah</a:t>
          </a:r>
          <a:r>
            <a:rPr lang="en-US" b="1" dirty="0">
              <a:latin typeface="Candara Light" panose="020E0502030303020204" pitchFamily="34" charset="0"/>
            </a:rPr>
            <a:t> </a:t>
          </a:r>
          <a:r>
            <a:rPr lang="en-US" b="1" dirty="0" err="1">
              <a:latin typeface="Candara Light" panose="020E0502030303020204" pitchFamily="34" charset="0"/>
            </a:rPr>
            <a:t>untuk</a:t>
          </a:r>
          <a:r>
            <a:rPr lang="en-US" b="1" dirty="0">
              <a:latin typeface="Candara Light" panose="020E0502030303020204" pitchFamily="34" charset="0"/>
            </a:rPr>
            <a:t> </a:t>
          </a:r>
          <a:r>
            <a:rPr lang="en-US" b="1" dirty="0" err="1">
              <a:latin typeface="Candara Light" panose="020E0502030303020204" pitchFamily="34" charset="0"/>
            </a:rPr>
            <a:t>menghasilkan</a:t>
          </a:r>
          <a:r>
            <a:rPr lang="en-US" b="1" dirty="0">
              <a:latin typeface="Candara Light" panose="020E0502030303020204" pitchFamily="34" charset="0"/>
            </a:rPr>
            <a:t> </a:t>
          </a:r>
          <a:r>
            <a:rPr lang="en-US" b="1" dirty="0" err="1">
              <a:latin typeface="Candara Light" panose="020E0502030303020204" pitchFamily="34" charset="0"/>
            </a:rPr>
            <a:t>sebuah</a:t>
          </a:r>
          <a:r>
            <a:rPr lang="en-US" b="1" dirty="0">
              <a:latin typeface="Candara Light" panose="020E0502030303020204" pitchFamily="34" charset="0"/>
            </a:rPr>
            <a:t> </a:t>
          </a:r>
          <a:r>
            <a:rPr lang="en-US" b="1" dirty="0" err="1">
              <a:latin typeface="Candara Light" panose="020E0502030303020204" pitchFamily="34" charset="0"/>
            </a:rPr>
            <a:t>aplikasi</a:t>
          </a:r>
          <a:r>
            <a:rPr lang="en-US" b="1" dirty="0">
              <a:latin typeface="Candara Light" panose="020E0502030303020204" pitchFamily="34" charset="0"/>
            </a:rPr>
            <a:t> atau </a:t>
          </a:r>
          <a:r>
            <a:rPr lang="en-US" b="1" dirty="0" err="1">
              <a:latin typeface="Candara Light" panose="020E0502030303020204" pitchFamily="34" charset="0"/>
            </a:rPr>
            <a:t>sistem</a:t>
          </a:r>
          <a:r>
            <a:rPr lang="en-US" b="1" dirty="0">
              <a:latin typeface="Candara Light" panose="020E0502030303020204" pitchFamily="34" charset="0"/>
            </a:rPr>
            <a:t> </a:t>
          </a:r>
          <a:r>
            <a:rPr lang="en-US" b="1" dirty="0" err="1">
              <a:latin typeface="Candara Light" panose="020E0502030303020204" pitchFamily="34" charset="0"/>
            </a:rPr>
            <a:t>komputer</a:t>
          </a:r>
          <a:r>
            <a:rPr lang="en-US" b="1" dirty="0">
              <a:latin typeface="Candara Light" panose="020E0502030303020204" pitchFamily="34" charset="0"/>
            </a:rPr>
            <a:t> yang </a:t>
          </a:r>
          <a:r>
            <a:rPr lang="en-US" b="1" dirty="0" err="1">
              <a:latin typeface="Candara Light" panose="020E0502030303020204" pitchFamily="34" charset="0"/>
            </a:rPr>
            <a:t>dapat</a:t>
          </a:r>
          <a:r>
            <a:rPr lang="en-US" b="1" dirty="0">
              <a:latin typeface="Candara Light" panose="020E0502030303020204" pitchFamily="34" charset="0"/>
            </a:rPr>
            <a:t> </a:t>
          </a:r>
          <a:r>
            <a:rPr lang="en-US" b="1" dirty="0" err="1">
              <a:latin typeface="Candara Light" panose="020E0502030303020204" pitchFamily="34" charset="0"/>
            </a:rPr>
            <a:t>memenuhi</a:t>
          </a:r>
          <a:r>
            <a:rPr lang="en-US" b="1" dirty="0">
              <a:latin typeface="Candara Light" panose="020E0502030303020204" pitchFamily="34" charset="0"/>
            </a:rPr>
            <a:t> </a:t>
          </a:r>
          <a:r>
            <a:rPr lang="en-US" b="1" dirty="0" err="1">
              <a:latin typeface="Candara Light" panose="020E0502030303020204" pitchFamily="34" charset="0"/>
            </a:rPr>
            <a:t>kebutuhan</a:t>
          </a:r>
          <a:r>
            <a:rPr lang="en-US" b="1" dirty="0">
              <a:latin typeface="Candara Light" panose="020E0502030303020204" pitchFamily="34" charset="0"/>
            </a:rPr>
            <a:t> </a:t>
          </a:r>
          <a:r>
            <a:rPr lang="en-US" b="1" dirty="0" err="1">
              <a:latin typeface="Candara Light" panose="020E0502030303020204" pitchFamily="34" charset="0"/>
            </a:rPr>
            <a:t>pengguna</a:t>
          </a:r>
          <a:r>
            <a:rPr lang="en-US" b="1" dirty="0">
              <a:latin typeface="Candara Light" panose="020E0502030303020204" pitchFamily="34" charset="0"/>
            </a:rPr>
            <a:t> atau </a:t>
          </a:r>
          <a:r>
            <a:rPr lang="en-US" b="1" dirty="0" err="1">
              <a:latin typeface="Candara Light" panose="020E0502030303020204" pitchFamily="34" charset="0"/>
            </a:rPr>
            <a:t>organisasi</a:t>
          </a:r>
          <a:r>
            <a:rPr lang="en-US" b="1" dirty="0">
              <a:latin typeface="Candara Light" panose="020E0502030303020204" pitchFamily="34" charset="0"/>
            </a:rPr>
            <a:t> </a:t>
          </a:r>
          <a:r>
            <a:rPr lang="en-US" b="1" dirty="0" err="1">
              <a:latin typeface="Candara Light" panose="020E0502030303020204" pitchFamily="34" charset="0"/>
            </a:rPr>
            <a:t>tertentu</a:t>
          </a:r>
          <a:r>
            <a:rPr lang="en-US" b="1" dirty="0">
              <a:latin typeface="Candara Light" panose="020E0502030303020204" pitchFamily="34" charset="0"/>
            </a:rPr>
            <a:t>.</a:t>
          </a:r>
        </a:p>
      </dgm:t>
    </dgm:pt>
    <dgm:pt modelId="{55655E9E-F842-49BA-BC19-E411B5BE98A5}" type="parTrans" cxnId="{CAF12892-4655-4D21-AAFD-4FCC1047C52E}">
      <dgm:prSet/>
      <dgm:spPr/>
      <dgm:t>
        <a:bodyPr/>
        <a:lstStyle/>
        <a:p>
          <a:endParaRPr lang="en-US"/>
        </a:p>
      </dgm:t>
    </dgm:pt>
    <dgm:pt modelId="{B2887220-8A06-42E0-8C2F-C4D9ECCB60EC}" type="sibTrans" cxnId="{CAF12892-4655-4D21-AAFD-4FCC1047C52E}">
      <dgm:prSet/>
      <dgm:spPr/>
      <dgm:t>
        <a:bodyPr/>
        <a:lstStyle/>
        <a:p>
          <a:endParaRPr lang="en-US"/>
        </a:p>
      </dgm:t>
    </dgm:pt>
    <dgm:pt modelId="{00A2501B-9CFF-4D57-9896-A49614E18BDB}" type="pres">
      <dgm:prSet presAssocID="{BD148E7F-524E-435E-B765-CC6DC6AB0D6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521D3C3-4A7F-468E-BC1F-7C4845D98F47}" type="pres">
      <dgm:prSet presAssocID="{ABC1BBC4-6778-46B1-B0D4-139E2DC8CA4D}" presName="hierRoot1" presStyleCnt="0"/>
      <dgm:spPr/>
    </dgm:pt>
    <dgm:pt modelId="{5A61AD25-833C-4672-B72A-BDF3FFAE9D4D}" type="pres">
      <dgm:prSet presAssocID="{ABC1BBC4-6778-46B1-B0D4-139E2DC8CA4D}" presName="composite" presStyleCnt="0"/>
      <dgm:spPr/>
    </dgm:pt>
    <dgm:pt modelId="{EC1C2355-73C6-43BD-B70C-5B5791DA5406}" type="pres">
      <dgm:prSet presAssocID="{ABC1BBC4-6778-46B1-B0D4-139E2DC8CA4D}" presName="background" presStyleLbl="node0" presStyleIdx="0" presStyleCnt="2"/>
      <dgm:spPr/>
    </dgm:pt>
    <dgm:pt modelId="{DB54B171-013C-408B-A6D5-C22328E14418}" type="pres">
      <dgm:prSet presAssocID="{ABC1BBC4-6778-46B1-B0D4-139E2DC8CA4D}" presName="text" presStyleLbl="fgAcc0" presStyleIdx="0" presStyleCnt="2">
        <dgm:presLayoutVars>
          <dgm:chPref val="3"/>
        </dgm:presLayoutVars>
      </dgm:prSet>
      <dgm:spPr/>
    </dgm:pt>
    <dgm:pt modelId="{27A02852-8825-45A9-83EA-CA3B1F73D30E}" type="pres">
      <dgm:prSet presAssocID="{ABC1BBC4-6778-46B1-B0D4-139E2DC8CA4D}" presName="hierChild2" presStyleCnt="0"/>
      <dgm:spPr/>
    </dgm:pt>
    <dgm:pt modelId="{C8A8B5A4-8E55-4996-A7F0-E309E63B79F3}" type="pres">
      <dgm:prSet presAssocID="{F67C7656-6746-41FD-8EBD-CB21AC5AF856}" presName="hierRoot1" presStyleCnt="0"/>
      <dgm:spPr/>
    </dgm:pt>
    <dgm:pt modelId="{04DC4BF3-06DD-4AA1-9B12-F80C2581D433}" type="pres">
      <dgm:prSet presAssocID="{F67C7656-6746-41FD-8EBD-CB21AC5AF856}" presName="composite" presStyleCnt="0"/>
      <dgm:spPr/>
    </dgm:pt>
    <dgm:pt modelId="{DCC8E600-70D2-46B4-8C7A-E59EB2876267}" type="pres">
      <dgm:prSet presAssocID="{F67C7656-6746-41FD-8EBD-CB21AC5AF856}" presName="background" presStyleLbl="node0" presStyleIdx="1" presStyleCnt="2"/>
      <dgm:spPr/>
    </dgm:pt>
    <dgm:pt modelId="{B50C84E5-6994-43B3-B7FB-1DCF2BCEB3DA}" type="pres">
      <dgm:prSet presAssocID="{F67C7656-6746-41FD-8EBD-CB21AC5AF856}" presName="text" presStyleLbl="fgAcc0" presStyleIdx="1" presStyleCnt="2">
        <dgm:presLayoutVars>
          <dgm:chPref val="3"/>
        </dgm:presLayoutVars>
      </dgm:prSet>
      <dgm:spPr/>
    </dgm:pt>
    <dgm:pt modelId="{5F7A4886-D19C-41DA-8DBA-46392E18D31B}" type="pres">
      <dgm:prSet presAssocID="{F67C7656-6746-41FD-8EBD-CB21AC5AF856}" presName="hierChild2" presStyleCnt="0"/>
      <dgm:spPr/>
    </dgm:pt>
  </dgm:ptLst>
  <dgm:cxnLst>
    <dgm:cxn modelId="{044ED10E-0FDB-47A1-A6B8-684166D77604}" type="presOf" srcId="{ABC1BBC4-6778-46B1-B0D4-139E2DC8CA4D}" destId="{DB54B171-013C-408B-A6D5-C22328E14418}" srcOrd="0" destOrd="0" presId="urn:microsoft.com/office/officeart/2005/8/layout/hierarchy1"/>
    <dgm:cxn modelId="{42D3B148-726F-4DE0-8B63-C7B5466DBDFF}" type="presOf" srcId="{F67C7656-6746-41FD-8EBD-CB21AC5AF856}" destId="{B50C84E5-6994-43B3-B7FB-1DCF2BCEB3DA}" srcOrd="0" destOrd="0" presId="urn:microsoft.com/office/officeart/2005/8/layout/hierarchy1"/>
    <dgm:cxn modelId="{6AC47270-7768-47C0-A885-A02311B8CDEE}" srcId="{BD148E7F-524E-435E-B765-CC6DC6AB0D65}" destId="{ABC1BBC4-6778-46B1-B0D4-139E2DC8CA4D}" srcOrd="0" destOrd="0" parTransId="{4798F7A8-AA6E-45CE-B6DB-2D853FD48BA8}" sibTransId="{312E71BD-AF1A-4602-835E-9A2521F35384}"/>
    <dgm:cxn modelId="{CAF12892-4655-4D21-AAFD-4FCC1047C52E}" srcId="{BD148E7F-524E-435E-B765-CC6DC6AB0D65}" destId="{F67C7656-6746-41FD-8EBD-CB21AC5AF856}" srcOrd="1" destOrd="0" parTransId="{55655E9E-F842-49BA-BC19-E411B5BE98A5}" sibTransId="{B2887220-8A06-42E0-8C2F-C4D9ECCB60EC}"/>
    <dgm:cxn modelId="{632A2CA3-2BA0-4C12-85EE-AF52AF1BAE2A}" type="presOf" srcId="{BD148E7F-524E-435E-B765-CC6DC6AB0D65}" destId="{00A2501B-9CFF-4D57-9896-A49614E18BDB}" srcOrd="0" destOrd="0" presId="urn:microsoft.com/office/officeart/2005/8/layout/hierarchy1"/>
    <dgm:cxn modelId="{A60D00D9-BF58-4A11-8057-23E033B7D0A1}" type="presParOf" srcId="{00A2501B-9CFF-4D57-9896-A49614E18BDB}" destId="{4521D3C3-4A7F-468E-BC1F-7C4845D98F47}" srcOrd="0" destOrd="0" presId="urn:microsoft.com/office/officeart/2005/8/layout/hierarchy1"/>
    <dgm:cxn modelId="{47C8DC82-77D4-4659-87C0-840D4BDD6229}" type="presParOf" srcId="{4521D3C3-4A7F-468E-BC1F-7C4845D98F47}" destId="{5A61AD25-833C-4672-B72A-BDF3FFAE9D4D}" srcOrd="0" destOrd="0" presId="urn:microsoft.com/office/officeart/2005/8/layout/hierarchy1"/>
    <dgm:cxn modelId="{41131231-E2EA-47AB-B1AC-7B187FF2ED78}" type="presParOf" srcId="{5A61AD25-833C-4672-B72A-BDF3FFAE9D4D}" destId="{EC1C2355-73C6-43BD-B70C-5B5791DA5406}" srcOrd="0" destOrd="0" presId="urn:microsoft.com/office/officeart/2005/8/layout/hierarchy1"/>
    <dgm:cxn modelId="{32E30CA3-BE4F-4B00-8B0E-6EA46C925FC3}" type="presParOf" srcId="{5A61AD25-833C-4672-B72A-BDF3FFAE9D4D}" destId="{DB54B171-013C-408B-A6D5-C22328E14418}" srcOrd="1" destOrd="0" presId="urn:microsoft.com/office/officeart/2005/8/layout/hierarchy1"/>
    <dgm:cxn modelId="{F6B05F2B-EDE5-4AD9-B350-75472F5D3271}" type="presParOf" srcId="{4521D3C3-4A7F-468E-BC1F-7C4845D98F47}" destId="{27A02852-8825-45A9-83EA-CA3B1F73D30E}" srcOrd="1" destOrd="0" presId="urn:microsoft.com/office/officeart/2005/8/layout/hierarchy1"/>
    <dgm:cxn modelId="{45C7F56B-230F-4C22-868D-16C6C83C826E}" type="presParOf" srcId="{00A2501B-9CFF-4D57-9896-A49614E18BDB}" destId="{C8A8B5A4-8E55-4996-A7F0-E309E63B79F3}" srcOrd="1" destOrd="0" presId="urn:microsoft.com/office/officeart/2005/8/layout/hierarchy1"/>
    <dgm:cxn modelId="{191C8DDE-FF8B-442A-B817-C6158D1DBC9D}" type="presParOf" srcId="{C8A8B5A4-8E55-4996-A7F0-E309E63B79F3}" destId="{04DC4BF3-06DD-4AA1-9B12-F80C2581D433}" srcOrd="0" destOrd="0" presId="urn:microsoft.com/office/officeart/2005/8/layout/hierarchy1"/>
    <dgm:cxn modelId="{7518377A-15E2-472C-ADD7-675FB9907B1D}" type="presParOf" srcId="{04DC4BF3-06DD-4AA1-9B12-F80C2581D433}" destId="{DCC8E600-70D2-46B4-8C7A-E59EB2876267}" srcOrd="0" destOrd="0" presId="urn:microsoft.com/office/officeart/2005/8/layout/hierarchy1"/>
    <dgm:cxn modelId="{09B5DA54-FA61-4076-9F5F-0CCCF675C16A}" type="presParOf" srcId="{04DC4BF3-06DD-4AA1-9B12-F80C2581D433}" destId="{B50C84E5-6994-43B3-B7FB-1DCF2BCEB3DA}" srcOrd="1" destOrd="0" presId="urn:microsoft.com/office/officeart/2005/8/layout/hierarchy1"/>
    <dgm:cxn modelId="{12EB41A9-E4A2-4F71-B529-2837C56E13CC}" type="presParOf" srcId="{C8A8B5A4-8E55-4996-A7F0-E309E63B79F3}" destId="{5F7A4886-D19C-41DA-8DBA-46392E18D31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749945-D43D-45A3-8D28-C4E5315E265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BF2AF9-9CE8-46EE-9800-8651D57F28AC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ID" b="1" dirty="0">
              <a:latin typeface="Candara Light" panose="020E0502030303020204" pitchFamily="34" charset="0"/>
            </a:rPr>
            <a:t>Cloud Computing</a:t>
          </a:r>
          <a:r>
            <a:rPr lang="en-ID" dirty="0">
              <a:latin typeface="Candara Light" panose="020E0502030303020204" pitchFamily="34" charset="0"/>
            </a:rPr>
            <a:t> dan </a:t>
          </a:r>
          <a:r>
            <a:rPr lang="en-ID" b="1" dirty="0" err="1">
              <a:latin typeface="Candara Light" panose="020E0502030303020204" pitchFamily="34" charset="0"/>
            </a:rPr>
            <a:t>Infrastruktur</a:t>
          </a:r>
          <a:r>
            <a:rPr lang="en-ID" b="1" dirty="0">
              <a:latin typeface="Candara Light" panose="020E0502030303020204" pitchFamily="34" charset="0"/>
            </a:rPr>
            <a:t> </a:t>
          </a:r>
          <a:r>
            <a:rPr lang="en-ID" b="1" dirty="0" err="1">
              <a:latin typeface="Candara Light" panose="020E0502030303020204" pitchFamily="34" charset="0"/>
            </a:rPr>
            <a:t>sebagai</a:t>
          </a:r>
          <a:r>
            <a:rPr lang="en-ID" b="1" dirty="0">
              <a:latin typeface="Candara Light" panose="020E0502030303020204" pitchFamily="34" charset="0"/>
            </a:rPr>
            <a:t> Kode (Infrastructure as Code - </a:t>
          </a:r>
          <a:r>
            <a:rPr lang="en-ID" b="1" dirty="0" err="1">
              <a:latin typeface="Candara Light" panose="020E0502030303020204" pitchFamily="34" charset="0"/>
            </a:rPr>
            <a:t>IaC</a:t>
          </a:r>
          <a:r>
            <a:rPr lang="en-ID" b="1" dirty="0">
              <a:latin typeface="Candara Light" panose="020E0502030303020204" pitchFamily="34" charset="0"/>
            </a:rPr>
            <a:t>)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adalah</a:t>
          </a:r>
          <a:r>
            <a:rPr lang="en-ID" dirty="0">
              <a:latin typeface="Candara Light" panose="020E0502030303020204" pitchFamily="34" charset="0"/>
            </a:rPr>
            <a:t> dua </a:t>
          </a:r>
          <a:r>
            <a:rPr lang="en-ID" dirty="0" err="1">
              <a:latin typeface="Candara Light" panose="020E0502030303020204" pitchFamily="34" charset="0"/>
            </a:rPr>
            <a:t>konsep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penting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dalam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pengembangan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perangkat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lunak</a:t>
          </a:r>
          <a:r>
            <a:rPr lang="en-ID" dirty="0">
              <a:latin typeface="Candara Light" panose="020E0502030303020204" pitchFamily="34" charset="0"/>
            </a:rPr>
            <a:t> modern yang </a:t>
          </a:r>
          <a:r>
            <a:rPr lang="en-ID" dirty="0" err="1">
              <a:latin typeface="Candara Light" panose="020E0502030303020204" pitchFamily="34" charset="0"/>
            </a:rPr>
            <a:t>memungkinkan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pengelolaan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infrastruktur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secara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lebih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efisien</a:t>
          </a:r>
          <a:r>
            <a:rPr lang="en-ID" dirty="0">
              <a:latin typeface="Candara Light" panose="020E0502030303020204" pitchFamily="34" charset="0"/>
            </a:rPr>
            <a:t> dan </a:t>
          </a:r>
          <a:r>
            <a:rPr lang="en-ID" dirty="0" err="1">
              <a:latin typeface="Candara Light" panose="020E0502030303020204" pitchFamily="34" charset="0"/>
            </a:rPr>
            <a:t>otomatis</a:t>
          </a:r>
          <a:r>
            <a:rPr lang="en-ID" dirty="0">
              <a:latin typeface="Candara Light" panose="020E0502030303020204" pitchFamily="34" charset="0"/>
            </a:rPr>
            <a:t>. </a:t>
          </a:r>
          <a:endParaRPr lang="en-US" dirty="0">
            <a:latin typeface="Candara Light" panose="020E0502030303020204" pitchFamily="34" charset="0"/>
          </a:endParaRPr>
        </a:p>
      </dgm:t>
    </dgm:pt>
    <dgm:pt modelId="{DF3F4EFB-506A-4967-A623-196BF4D90BE3}" type="parTrans" cxnId="{ACD33A61-255F-4A84-9210-E37CBCA2FEF2}">
      <dgm:prSet/>
      <dgm:spPr/>
      <dgm:t>
        <a:bodyPr/>
        <a:lstStyle/>
        <a:p>
          <a:endParaRPr lang="en-US"/>
        </a:p>
      </dgm:t>
    </dgm:pt>
    <dgm:pt modelId="{ECC84A0C-207E-41F7-A217-72880BA0731D}" type="sibTrans" cxnId="{ACD33A61-255F-4A84-9210-E37CBCA2FEF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5C2FA3A-87F2-4E5A-A656-CD91D35A4667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ID" b="1" dirty="0">
              <a:latin typeface="Candara Light" panose="020E0502030303020204" pitchFamily="34" charset="0"/>
            </a:rPr>
            <a:t>Cloud Computing </a:t>
          </a:r>
          <a:r>
            <a:rPr lang="en-ID" dirty="0" err="1">
              <a:latin typeface="Candara Light" panose="020E0502030303020204" pitchFamily="34" charset="0"/>
            </a:rPr>
            <a:t>memungkinkan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pengembang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untuk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menggunakan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sumber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daya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komputasi</a:t>
          </a:r>
          <a:r>
            <a:rPr lang="en-ID" dirty="0">
              <a:latin typeface="Candara Light" panose="020E0502030303020204" pitchFamily="34" charset="0"/>
            </a:rPr>
            <a:t>, </a:t>
          </a:r>
          <a:r>
            <a:rPr lang="en-ID" dirty="0" err="1">
              <a:latin typeface="Candara Light" panose="020E0502030303020204" pitchFamily="34" charset="0"/>
            </a:rPr>
            <a:t>penyimpanan</a:t>
          </a:r>
          <a:r>
            <a:rPr lang="en-ID" dirty="0">
              <a:latin typeface="Candara Light" panose="020E0502030303020204" pitchFamily="34" charset="0"/>
            </a:rPr>
            <a:t> data, dan </a:t>
          </a:r>
          <a:r>
            <a:rPr lang="en-ID" dirty="0" err="1">
              <a:latin typeface="Candara Light" panose="020E0502030303020204" pitchFamily="34" charset="0"/>
            </a:rPr>
            <a:t>layanan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lainnya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melalui</a:t>
          </a:r>
          <a:r>
            <a:rPr lang="en-ID" dirty="0">
              <a:latin typeface="Candara Light" panose="020E0502030303020204" pitchFamily="34" charset="0"/>
            </a:rPr>
            <a:t> internet, </a:t>
          </a:r>
          <a:r>
            <a:rPr lang="en-ID" dirty="0" err="1">
              <a:latin typeface="Candara Light" panose="020E0502030303020204" pitchFamily="34" charset="0"/>
            </a:rPr>
            <a:t>tanpa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perlu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mengelola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infrastruktur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fisik</a:t>
          </a:r>
          <a:r>
            <a:rPr lang="en-ID" dirty="0">
              <a:latin typeface="Candara Light" panose="020E0502030303020204" pitchFamily="34" charset="0"/>
            </a:rPr>
            <a:t>. </a:t>
          </a:r>
          <a:endParaRPr lang="en-US" dirty="0">
            <a:latin typeface="Candara Light" panose="020E0502030303020204" pitchFamily="34" charset="0"/>
          </a:endParaRPr>
        </a:p>
      </dgm:t>
    </dgm:pt>
    <dgm:pt modelId="{BA0A1F82-B76C-4861-A38B-C26D56A1AA95}" type="parTrans" cxnId="{0F7ECE5A-B37B-4D83-A88C-38E27AB34588}">
      <dgm:prSet/>
      <dgm:spPr/>
      <dgm:t>
        <a:bodyPr/>
        <a:lstStyle/>
        <a:p>
          <a:endParaRPr lang="en-US"/>
        </a:p>
      </dgm:t>
    </dgm:pt>
    <dgm:pt modelId="{F44D277C-A15C-4DD5-B7A6-61AFFF4635BC}" type="sibTrans" cxnId="{0F7ECE5A-B37B-4D83-A88C-38E27AB3458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EEEFDCC-D7B0-48CA-B241-289CD1A8E64E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ID" b="1" dirty="0">
              <a:latin typeface="Candara Light" panose="020E0502030303020204" pitchFamily="34" charset="0"/>
            </a:rPr>
            <a:t>Infrastructure as Code (</a:t>
          </a:r>
          <a:r>
            <a:rPr lang="en-ID" b="1" dirty="0" err="1">
              <a:latin typeface="Candara Light" panose="020E0502030303020204" pitchFamily="34" charset="0"/>
            </a:rPr>
            <a:t>IaC</a:t>
          </a:r>
          <a:r>
            <a:rPr lang="en-ID" b="1" dirty="0">
              <a:latin typeface="Candara Light" panose="020E0502030303020204" pitchFamily="34" charset="0"/>
            </a:rPr>
            <a:t>)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adalah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pendekatan</a:t>
          </a:r>
          <a:r>
            <a:rPr lang="en-ID" dirty="0">
              <a:latin typeface="Candara Light" panose="020E0502030303020204" pitchFamily="34" charset="0"/>
            </a:rPr>
            <a:t> di mana </a:t>
          </a:r>
          <a:r>
            <a:rPr lang="en-ID" dirty="0" err="1">
              <a:latin typeface="Candara Light" panose="020E0502030303020204" pitchFamily="34" charset="0"/>
            </a:rPr>
            <a:t>infrastruktur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dikelola</a:t>
          </a:r>
          <a:r>
            <a:rPr lang="en-ID" dirty="0">
              <a:latin typeface="Candara Light" panose="020E0502030303020204" pitchFamily="34" charset="0"/>
            </a:rPr>
            <a:t> dan </a:t>
          </a:r>
          <a:r>
            <a:rPr lang="en-ID" dirty="0" err="1">
              <a:latin typeface="Candara Light" panose="020E0502030303020204" pitchFamily="34" charset="0"/>
            </a:rPr>
            <a:t>dipelihara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menggunakan</a:t>
          </a:r>
          <a:r>
            <a:rPr lang="en-ID" dirty="0">
              <a:latin typeface="Candara Light" panose="020E0502030303020204" pitchFamily="34" charset="0"/>
            </a:rPr>
            <a:t> file </a:t>
          </a:r>
          <a:r>
            <a:rPr lang="en-ID" dirty="0" err="1">
              <a:latin typeface="Candara Light" panose="020E0502030303020204" pitchFamily="34" charset="0"/>
            </a:rPr>
            <a:t>kode</a:t>
          </a:r>
          <a:r>
            <a:rPr lang="en-ID" dirty="0">
              <a:latin typeface="Candara Light" panose="020E0502030303020204" pitchFamily="34" charset="0"/>
            </a:rPr>
            <a:t> (</a:t>
          </a:r>
          <a:r>
            <a:rPr lang="en-ID" dirty="0" err="1">
              <a:latin typeface="Candara Light" panose="020E0502030303020204" pitchFamily="34" charset="0"/>
            </a:rPr>
            <a:t>misalnya</a:t>
          </a:r>
          <a:r>
            <a:rPr lang="en-ID" dirty="0">
              <a:latin typeface="Candara Light" panose="020E0502030303020204" pitchFamily="34" charset="0"/>
            </a:rPr>
            <a:t>, file </a:t>
          </a:r>
          <a:r>
            <a:rPr lang="en-ID" dirty="0" err="1">
              <a:latin typeface="Candara Light" panose="020E0502030303020204" pitchFamily="34" charset="0"/>
            </a:rPr>
            <a:t>konfigurasi</a:t>
          </a:r>
          <a:r>
            <a:rPr lang="en-ID" dirty="0">
              <a:latin typeface="Candara Light" panose="020E0502030303020204" pitchFamily="34" charset="0"/>
            </a:rPr>
            <a:t>) </a:t>
          </a:r>
          <a:r>
            <a:rPr lang="en-ID" dirty="0" err="1">
              <a:latin typeface="Candara Light" panose="020E0502030303020204" pitchFamily="34" charset="0"/>
            </a:rPr>
            <a:t>alih-alih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konfigurasi</a:t>
          </a:r>
          <a:r>
            <a:rPr lang="en-ID" dirty="0">
              <a:latin typeface="Candara Light" panose="020E0502030303020204" pitchFamily="34" charset="0"/>
            </a:rPr>
            <a:t> manual. </a:t>
          </a:r>
          <a:r>
            <a:rPr lang="en-ID" dirty="0" err="1">
              <a:latin typeface="Candara Light" panose="020E0502030303020204" pitchFamily="34" charset="0"/>
            </a:rPr>
            <a:t>Pendekatan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ini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meningkatkan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otomatisasi</a:t>
          </a:r>
          <a:r>
            <a:rPr lang="en-ID" dirty="0">
              <a:latin typeface="Candara Light" panose="020E0502030303020204" pitchFamily="34" charset="0"/>
            </a:rPr>
            <a:t>, </a:t>
          </a:r>
          <a:r>
            <a:rPr lang="en-ID" dirty="0" err="1">
              <a:latin typeface="Candara Light" panose="020E0502030303020204" pitchFamily="34" charset="0"/>
            </a:rPr>
            <a:t>konsistensi</a:t>
          </a:r>
          <a:r>
            <a:rPr lang="en-ID" dirty="0">
              <a:latin typeface="Candara Light" panose="020E0502030303020204" pitchFamily="34" charset="0"/>
            </a:rPr>
            <a:t>, dan </a:t>
          </a:r>
          <a:r>
            <a:rPr lang="en-ID" dirty="0" err="1">
              <a:latin typeface="Candara Light" panose="020E0502030303020204" pitchFamily="34" charset="0"/>
            </a:rPr>
            <a:t>efisiensi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dalam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pengelolaan</a:t>
          </a:r>
          <a:r>
            <a:rPr lang="en-ID" dirty="0">
              <a:latin typeface="Candara Light" panose="020E0502030303020204" pitchFamily="34" charset="0"/>
            </a:rPr>
            <a:t> </a:t>
          </a:r>
          <a:r>
            <a:rPr lang="en-ID" dirty="0" err="1">
              <a:latin typeface="Candara Light" panose="020E0502030303020204" pitchFamily="34" charset="0"/>
            </a:rPr>
            <a:t>infrastruktur</a:t>
          </a:r>
          <a:r>
            <a:rPr lang="en-ID" dirty="0">
              <a:latin typeface="Candara Light" panose="020E0502030303020204" pitchFamily="34" charset="0"/>
            </a:rPr>
            <a:t>.</a:t>
          </a:r>
          <a:endParaRPr lang="en-US" dirty="0">
            <a:latin typeface="Candara Light" panose="020E0502030303020204" pitchFamily="34" charset="0"/>
          </a:endParaRPr>
        </a:p>
      </dgm:t>
    </dgm:pt>
    <dgm:pt modelId="{6EF6D84A-B8AA-47D3-A64F-51375C6F25F0}" type="parTrans" cxnId="{8B518CDB-651C-4C08-A764-CEC987209B7C}">
      <dgm:prSet/>
      <dgm:spPr/>
      <dgm:t>
        <a:bodyPr/>
        <a:lstStyle/>
        <a:p>
          <a:endParaRPr lang="en-US"/>
        </a:p>
      </dgm:t>
    </dgm:pt>
    <dgm:pt modelId="{D5A2C681-0854-4A59-9E4D-0AF2BF75CB8D}" type="sibTrans" cxnId="{8B518CDB-651C-4C08-A764-CEC987209B7C}">
      <dgm:prSet/>
      <dgm:spPr/>
      <dgm:t>
        <a:bodyPr/>
        <a:lstStyle/>
        <a:p>
          <a:endParaRPr lang="en-US"/>
        </a:p>
      </dgm:t>
    </dgm:pt>
    <dgm:pt modelId="{D2724340-4C65-45ED-8E91-5A3EAB3C1432}" type="pres">
      <dgm:prSet presAssocID="{0C749945-D43D-45A3-8D28-C4E5315E2659}" presName="root" presStyleCnt="0">
        <dgm:presLayoutVars>
          <dgm:dir/>
          <dgm:resizeHandles val="exact"/>
        </dgm:presLayoutVars>
      </dgm:prSet>
      <dgm:spPr/>
    </dgm:pt>
    <dgm:pt modelId="{16C6FEE3-E923-4374-8AC7-87296F312494}" type="pres">
      <dgm:prSet presAssocID="{0C749945-D43D-45A3-8D28-C4E5315E2659}" presName="container" presStyleCnt="0">
        <dgm:presLayoutVars>
          <dgm:dir/>
          <dgm:resizeHandles val="exact"/>
        </dgm:presLayoutVars>
      </dgm:prSet>
      <dgm:spPr/>
    </dgm:pt>
    <dgm:pt modelId="{4750D96F-85FD-470C-8AB2-FECCA37C6287}" type="pres">
      <dgm:prSet presAssocID="{12BF2AF9-9CE8-46EE-9800-8651D57F28AC}" presName="compNode" presStyleCnt="0"/>
      <dgm:spPr/>
    </dgm:pt>
    <dgm:pt modelId="{049A902B-E85D-4F17-94C7-94EACDB1FF51}" type="pres">
      <dgm:prSet presAssocID="{12BF2AF9-9CE8-46EE-9800-8651D57F28AC}" presName="iconBgRect" presStyleLbl="bgShp" presStyleIdx="0" presStyleCnt="3"/>
      <dgm:spPr/>
    </dgm:pt>
    <dgm:pt modelId="{036E15F3-C92F-4B00-9867-3F0F1F33D3EE}" type="pres">
      <dgm:prSet presAssocID="{12BF2AF9-9CE8-46EE-9800-8651D57F28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B53322D-A3FD-4DAB-BB58-58E02EBC0FA1}" type="pres">
      <dgm:prSet presAssocID="{12BF2AF9-9CE8-46EE-9800-8651D57F28AC}" presName="spaceRect" presStyleCnt="0"/>
      <dgm:spPr/>
    </dgm:pt>
    <dgm:pt modelId="{B34AAE8F-9ACB-4FE8-8EA9-FAB428E53485}" type="pres">
      <dgm:prSet presAssocID="{12BF2AF9-9CE8-46EE-9800-8651D57F28AC}" presName="textRect" presStyleLbl="revTx" presStyleIdx="0" presStyleCnt="3">
        <dgm:presLayoutVars>
          <dgm:chMax val="1"/>
          <dgm:chPref val="1"/>
        </dgm:presLayoutVars>
      </dgm:prSet>
      <dgm:spPr/>
    </dgm:pt>
    <dgm:pt modelId="{5C7717AD-B9F1-4EB8-B229-EAA48B3BDAB5}" type="pres">
      <dgm:prSet presAssocID="{ECC84A0C-207E-41F7-A217-72880BA0731D}" presName="sibTrans" presStyleLbl="sibTrans2D1" presStyleIdx="0" presStyleCnt="0"/>
      <dgm:spPr/>
    </dgm:pt>
    <dgm:pt modelId="{CA74C4B6-B135-4FC4-BDFA-2F7DAD049F81}" type="pres">
      <dgm:prSet presAssocID="{B5C2FA3A-87F2-4E5A-A656-CD91D35A4667}" presName="compNode" presStyleCnt="0"/>
      <dgm:spPr/>
    </dgm:pt>
    <dgm:pt modelId="{6EA6946A-186F-438C-BFCA-42AC2D2143FC}" type="pres">
      <dgm:prSet presAssocID="{B5C2FA3A-87F2-4E5A-A656-CD91D35A4667}" presName="iconBgRect" presStyleLbl="bgShp" presStyleIdx="1" presStyleCnt="3"/>
      <dgm:spPr/>
    </dgm:pt>
    <dgm:pt modelId="{34F3B3A4-E9DB-476B-91D5-D63633126823}" type="pres">
      <dgm:prSet presAssocID="{B5C2FA3A-87F2-4E5A-A656-CD91D35A466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8F730DC3-480F-4884-86FD-92372B1B187C}" type="pres">
      <dgm:prSet presAssocID="{B5C2FA3A-87F2-4E5A-A656-CD91D35A4667}" presName="spaceRect" presStyleCnt="0"/>
      <dgm:spPr/>
    </dgm:pt>
    <dgm:pt modelId="{CA6EAE59-EE2C-4259-BDDC-26ADBB91C887}" type="pres">
      <dgm:prSet presAssocID="{B5C2FA3A-87F2-4E5A-A656-CD91D35A4667}" presName="textRect" presStyleLbl="revTx" presStyleIdx="1" presStyleCnt="3">
        <dgm:presLayoutVars>
          <dgm:chMax val="1"/>
          <dgm:chPref val="1"/>
        </dgm:presLayoutVars>
      </dgm:prSet>
      <dgm:spPr/>
    </dgm:pt>
    <dgm:pt modelId="{2BF142D6-F2B0-44B2-9420-29749256EE3A}" type="pres">
      <dgm:prSet presAssocID="{F44D277C-A15C-4DD5-B7A6-61AFFF4635BC}" presName="sibTrans" presStyleLbl="sibTrans2D1" presStyleIdx="0" presStyleCnt="0"/>
      <dgm:spPr/>
    </dgm:pt>
    <dgm:pt modelId="{98183B40-FD84-4F3B-A19B-986A0EAC03E0}" type="pres">
      <dgm:prSet presAssocID="{6EEEFDCC-D7B0-48CA-B241-289CD1A8E64E}" presName="compNode" presStyleCnt="0"/>
      <dgm:spPr/>
    </dgm:pt>
    <dgm:pt modelId="{BE834ED6-6DA3-4434-8A69-E5CBEBEC8F01}" type="pres">
      <dgm:prSet presAssocID="{6EEEFDCC-D7B0-48CA-B241-289CD1A8E64E}" presName="iconBgRect" presStyleLbl="bgShp" presStyleIdx="2" presStyleCnt="3"/>
      <dgm:spPr/>
    </dgm:pt>
    <dgm:pt modelId="{27F021EA-5B3A-4B70-AB22-957F9A60DC00}" type="pres">
      <dgm:prSet presAssocID="{6EEEFDCC-D7B0-48CA-B241-289CD1A8E64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3C4354F2-1B42-44EC-A8F4-FE4B78D2E52F}" type="pres">
      <dgm:prSet presAssocID="{6EEEFDCC-D7B0-48CA-B241-289CD1A8E64E}" presName="spaceRect" presStyleCnt="0"/>
      <dgm:spPr/>
    </dgm:pt>
    <dgm:pt modelId="{33DC485B-CB23-4AE5-AD5E-3240490F5F13}" type="pres">
      <dgm:prSet presAssocID="{6EEEFDCC-D7B0-48CA-B241-289CD1A8E64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CD33A61-255F-4A84-9210-E37CBCA2FEF2}" srcId="{0C749945-D43D-45A3-8D28-C4E5315E2659}" destId="{12BF2AF9-9CE8-46EE-9800-8651D57F28AC}" srcOrd="0" destOrd="0" parTransId="{DF3F4EFB-506A-4967-A623-196BF4D90BE3}" sibTransId="{ECC84A0C-207E-41F7-A217-72880BA0731D}"/>
    <dgm:cxn modelId="{1D6A4046-FEDA-49D9-8760-FF6767E87C45}" type="presOf" srcId="{F44D277C-A15C-4DD5-B7A6-61AFFF4635BC}" destId="{2BF142D6-F2B0-44B2-9420-29749256EE3A}" srcOrd="0" destOrd="0" presId="urn:microsoft.com/office/officeart/2018/2/layout/IconCircleList"/>
    <dgm:cxn modelId="{7027E347-BD94-46D5-ADC8-9337ACD6F931}" type="presOf" srcId="{ECC84A0C-207E-41F7-A217-72880BA0731D}" destId="{5C7717AD-B9F1-4EB8-B229-EAA48B3BDAB5}" srcOrd="0" destOrd="0" presId="urn:microsoft.com/office/officeart/2018/2/layout/IconCircleList"/>
    <dgm:cxn modelId="{5767EC6B-C547-4E68-8C1B-75BED05CBDA0}" type="presOf" srcId="{B5C2FA3A-87F2-4E5A-A656-CD91D35A4667}" destId="{CA6EAE59-EE2C-4259-BDDC-26ADBB91C887}" srcOrd="0" destOrd="0" presId="urn:microsoft.com/office/officeart/2018/2/layout/IconCircleList"/>
    <dgm:cxn modelId="{0F7ECE5A-B37B-4D83-A88C-38E27AB34588}" srcId="{0C749945-D43D-45A3-8D28-C4E5315E2659}" destId="{B5C2FA3A-87F2-4E5A-A656-CD91D35A4667}" srcOrd="1" destOrd="0" parTransId="{BA0A1F82-B76C-4861-A38B-C26D56A1AA95}" sibTransId="{F44D277C-A15C-4DD5-B7A6-61AFFF4635BC}"/>
    <dgm:cxn modelId="{E97640C0-03BF-49F6-8A6C-2A1751414ACE}" type="presOf" srcId="{0C749945-D43D-45A3-8D28-C4E5315E2659}" destId="{D2724340-4C65-45ED-8E91-5A3EAB3C1432}" srcOrd="0" destOrd="0" presId="urn:microsoft.com/office/officeart/2018/2/layout/IconCircleList"/>
    <dgm:cxn modelId="{8B518CDB-651C-4C08-A764-CEC987209B7C}" srcId="{0C749945-D43D-45A3-8D28-C4E5315E2659}" destId="{6EEEFDCC-D7B0-48CA-B241-289CD1A8E64E}" srcOrd="2" destOrd="0" parTransId="{6EF6D84A-B8AA-47D3-A64F-51375C6F25F0}" sibTransId="{D5A2C681-0854-4A59-9E4D-0AF2BF75CB8D}"/>
    <dgm:cxn modelId="{58E2EEE2-7F1D-4097-B6CC-B4F9C4B5F961}" type="presOf" srcId="{6EEEFDCC-D7B0-48CA-B241-289CD1A8E64E}" destId="{33DC485B-CB23-4AE5-AD5E-3240490F5F13}" srcOrd="0" destOrd="0" presId="urn:microsoft.com/office/officeart/2018/2/layout/IconCircleList"/>
    <dgm:cxn modelId="{274006E6-8353-4A0D-827B-8C36B6F7F99C}" type="presOf" srcId="{12BF2AF9-9CE8-46EE-9800-8651D57F28AC}" destId="{B34AAE8F-9ACB-4FE8-8EA9-FAB428E53485}" srcOrd="0" destOrd="0" presId="urn:microsoft.com/office/officeart/2018/2/layout/IconCircleList"/>
    <dgm:cxn modelId="{A0934ADA-74A0-4D55-9813-B92042AF5B9F}" type="presParOf" srcId="{D2724340-4C65-45ED-8E91-5A3EAB3C1432}" destId="{16C6FEE3-E923-4374-8AC7-87296F312494}" srcOrd="0" destOrd="0" presId="urn:microsoft.com/office/officeart/2018/2/layout/IconCircleList"/>
    <dgm:cxn modelId="{EFCB9DEE-3D7E-4CF3-9CF3-9B6681B1528F}" type="presParOf" srcId="{16C6FEE3-E923-4374-8AC7-87296F312494}" destId="{4750D96F-85FD-470C-8AB2-FECCA37C6287}" srcOrd="0" destOrd="0" presId="urn:microsoft.com/office/officeart/2018/2/layout/IconCircleList"/>
    <dgm:cxn modelId="{6304C390-9918-4FAB-A1EB-54A020FDF058}" type="presParOf" srcId="{4750D96F-85FD-470C-8AB2-FECCA37C6287}" destId="{049A902B-E85D-4F17-94C7-94EACDB1FF51}" srcOrd="0" destOrd="0" presId="urn:microsoft.com/office/officeart/2018/2/layout/IconCircleList"/>
    <dgm:cxn modelId="{A094C588-CE60-47F2-B986-6A8C1A234D4B}" type="presParOf" srcId="{4750D96F-85FD-470C-8AB2-FECCA37C6287}" destId="{036E15F3-C92F-4B00-9867-3F0F1F33D3EE}" srcOrd="1" destOrd="0" presId="urn:microsoft.com/office/officeart/2018/2/layout/IconCircleList"/>
    <dgm:cxn modelId="{100F8360-F325-458A-B6F9-2DEF0523678B}" type="presParOf" srcId="{4750D96F-85FD-470C-8AB2-FECCA37C6287}" destId="{1B53322D-A3FD-4DAB-BB58-58E02EBC0FA1}" srcOrd="2" destOrd="0" presId="urn:microsoft.com/office/officeart/2018/2/layout/IconCircleList"/>
    <dgm:cxn modelId="{100B74A9-E85F-47EF-986F-1A11D8C7C844}" type="presParOf" srcId="{4750D96F-85FD-470C-8AB2-FECCA37C6287}" destId="{B34AAE8F-9ACB-4FE8-8EA9-FAB428E53485}" srcOrd="3" destOrd="0" presId="urn:microsoft.com/office/officeart/2018/2/layout/IconCircleList"/>
    <dgm:cxn modelId="{03DDEA72-5041-40FD-B00A-7AE055426F62}" type="presParOf" srcId="{16C6FEE3-E923-4374-8AC7-87296F312494}" destId="{5C7717AD-B9F1-4EB8-B229-EAA48B3BDAB5}" srcOrd="1" destOrd="0" presId="urn:microsoft.com/office/officeart/2018/2/layout/IconCircleList"/>
    <dgm:cxn modelId="{0BACF524-0D5D-41EA-8C66-F00D87F18132}" type="presParOf" srcId="{16C6FEE3-E923-4374-8AC7-87296F312494}" destId="{CA74C4B6-B135-4FC4-BDFA-2F7DAD049F81}" srcOrd="2" destOrd="0" presId="urn:microsoft.com/office/officeart/2018/2/layout/IconCircleList"/>
    <dgm:cxn modelId="{F2C6C6A2-D5FD-4441-B885-6E7E7C47C922}" type="presParOf" srcId="{CA74C4B6-B135-4FC4-BDFA-2F7DAD049F81}" destId="{6EA6946A-186F-438C-BFCA-42AC2D2143FC}" srcOrd="0" destOrd="0" presId="urn:microsoft.com/office/officeart/2018/2/layout/IconCircleList"/>
    <dgm:cxn modelId="{9E2A5438-3054-42DF-9E28-6C90EC5A39AB}" type="presParOf" srcId="{CA74C4B6-B135-4FC4-BDFA-2F7DAD049F81}" destId="{34F3B3A4-E9DB-476B-91D5-D63633126823}" srcOrd="1" destOrd="0" presId="urn:microsoft.com/office/officeart/2018/2/layout/IconCircleList"/>
    <dgm:cxn modelId="{E6A9E3DF-EBCE-4733-87F6-FC1A30AE4703}" type="presParOf" srcId="{CA74C4B6-B135-4FC4-BDFA-2F7DAD049F81}" destId="{8F730DC3-480F-4884-86FD-92372B1B187C}" srcOrd="2" destOrd="0" presId="urn:microsoft.com/office/officeart/2018/2/layout/IconCircleList"/>
    <dgm:cxn modelId="{37E2670E-085D-4CA1-91A4-DA41A1E14DFA}" type="presParOf" srcId="{CA74C4B6-B135-4FC4-BDFA-2F7DAD049F81}" destId="{CA6EAE59-EE2C-4259-BDDC-26ADBB91C887}" srcOrd="3" destOrd="0" presId="urn:microsoft.com/office/officeart/2018/2/layout/IconCircleList"/>
    <dgm:cxn modelId="{2DFF87D4-B888-45AE-9BE7-4C4483AAB249}" type="presParOf" srcId="{16C6FEE3-E923-4374-8AC7-87296F312494}" destId="{2BF142D6-F2B0-44B2-9420-29749256EE3A}" srcOrd="3" destOrd="0" presId="urn:microsoft.com/office/officeart/2018/2/layout/IconCircleList"/>
    <dgm:cxn modelId="{F1972A07-00B3-4205-B4DF-9740B6AC7137}" type="presParOf" srcId="{16C6FEE3-E923-4374-8AC7-87296F312494}" destId="{98183B40-FD84-4F3B-A19B-986A0EAC03E0}" srcOrd="4" destOrd="0" presId="urn:microsoft.com/office/officeart/2018/2/layout/IconCircleList"/>
    <dgm:cxn modelId="{8B0340D8-8252-433C-88E7-F6D26484DF65}" type="presParOf" srcId="{98183B40-FD84-4F3B-A19B-986A0EAC03E0}" destId="{BE834ED6-6DA3-4434-8A69-E5CBEBEC8F01}" srcOrd="0" destOrd="0" presId="urn:microsoft.com/office/officeart/2018/2/layout/IconCircleList"/>
    <dgm:cxn modelId="{2D12F0C3-B54A-42CB-BDEB-B68892777A59}" type="presParOf" srcId="{98183B40-FD84-4F3B-A19B-986A0EAC03E0}" destId="{27F021EA-5B3A-4B70-AB22-957F9A60DC00}" srcOrd="1" destOrd="0" presId="urn:microsoft.com/office/officeart/2018/2/layout/IconCircleList"/>
    <dgm:cxn modelId="{C2DF0F7B-AAB1-4A34-8C34-160D12BE908F}" type="presParOf" srcId="{98183B40-FD84-4F3B-A19B-986A0EAC03E0}" destId="{3C4354F2-1B42-44EC-A8F4-FE4B78D2E52F}" srcOrd="2" destOrd="0" presId="urn:microsoft.com/office/officeart/2018/2/layout/IconCircleList"/>
    <dgm:cxn modelId="{B8A6D3BA-3269-4DFD-BB82-4ADFE96AB670}" type="presParOf" srcId="{98183B40-FD84-4F3B-A19B-986A0EAC03E0}" destId="{33DC485B-CB23-4AE5-AD5E-3240490F5F1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B32248-89D7-495D-991C-F62F5C04BD6A}" type="doc">
      <dgm:prSet loTypeId="urn:microsoft.com/office/officeart/2005/8/layout/chevron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424603-D28B-42CE-92F7-06A72CE54248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629B9CAA-0B38-447E-95A3-32E9BE7E9BF0}" type="parTrans" cxnId="{9CB84932-51E1-44C8-84E5-A06AAC32B28D}">
      <dgm:prSet/>
      <dgm:spPr/>
      <dgm:t>
        <a:bodyPr/>
        <a:lstStyle/>
        <a:p>
          <a:endParaRPr lang="en-US"/>
        </a:p>
      </dgm:t>
    </dgm:pt>
    <dgm:pt modelId="{C8ACA253-1041-4B4D-9424-C2DC1289FFD9}" type="sibTrans" cxnId="{9CB84932-51E1-44C8-84E5-A06AAC32B28D}">
      <dgm:prSet/>
      <dgm:spPr/>
      <dgm:t>
        <a:bodyPr/>
        <a:lstStyle/>
        <a:p>
          <a:endParaRPr lang="en-US"/>
        </a:p>
      </dgm:t>
    </dgm:pt>
    <dgm:pt modelId="{A92A6C1A-30B6-4087-90D6-C919B0BDB114}">
      <dgm:prSet phldrT="[Text]"/>
      <dgm:spPr/>
      <dgm:t>
        <a:bodyPr/>
        <a:lstStyle/>
        <a:p>
          <a:r>
            <a:rPr lang="en-US" b="1" spc="-5" dirty="0" err="1">
              <a:latin typeface="Candara Light" panose="020E0502030303020204" pitchFamily="34" charset="0"/>
              <a:cs typeface="Arial"/>
            </a:rPr>
            <a:t>Menentukan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Tema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Penelitian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(Masalah yang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ada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,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Isu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terbaru, Ide,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dll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)</a:t>
          </a:r>
          <a:endParaRPr lang="en-US" b="1" dirty="0">
            <a:latin typeface="Candara Light" panose="020E0502030303020204" pitchFamily="34" charset="0"/>
          </a:endParaRPr>
        </a:p>
      </dgm:t>
    </dgm:pt>
    <dgm:pt modelId="{7E9F8428-F2BE-497B-9B17-9FC061DB1055}" type="parTrans" cxnId="{AF2D746A-A6E5-4341-9CE2-AE9EBAD0C8F7}">
      <dgm:prSet/>
      <dgm:spPr/>
      <dgm:t>
        <a:bodyPr/>
        <a:lstStyle/>
        <a:p>
          <a:endParaRPr lang="en-US"/>
        </a:p>
      </dgm:t>
    </dgm:pt>
    <dgm:pt modelId="{2BC02C53-9D40-435E-AFA7-EB7D8E76D060}" type="sibTrans" cxnId="{AF2D746A-A6E5-4341-9CE2-AE9EBAD0C8F7}">
      <dgm:prSet/>
      <dgm:spPr/>
      <dgm:t>
        <a:bodyPr/>
        <a:lstStyle/>
        <a:p>
          <a:endParaRPr lang="en-US"/>
        </a:p>
      </dgm:t>
    </dgm:pt>
    <dgm:pt modelId="{A6381B11-5937-4CA4-878B-920971C18CB2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26541B16-FD9C-4614-B45B-B0C9CC3C5B1A}" type="parTrans" cxnId="{98103477-C90A-4AC8-9070-63E55C600769}">
      <dgm:prSet/>
      <dgm:spPr/>
      <dgm:t>
        <a:bodyPr/>
        <a:lstStyle/>
        <a:p>
          <a:endParaRPr lang="en-US"/>
        </a:p>
      </dgm:t>
    </dgm:pt>
    <dgm:pt modelId="{96D86FA8-9D50-42B5-8684-20529A8AB6B1}" type="sibTrans" cxnId="{98103477-C90A-4AC8-9070-63E55C600769}">
      <dgm:prSet/>
      <dgm:spPr/>
      <dgm:t>
        <a:bodyPr/>
        <a:lstStyle/>
        <a:p>
          <a:endParaRPr lang="en-US"/>
        </a:p>
      </dgm:t>
    </dgm:pt>
    <dgm:pt modelId="{4F3941C8-ACC4-456F-BBDE-36AEB990FDC6}">
      <dgm:prSet phldrT="[Text]"/>
      <dgm:spPr/>
      <dgm:t>
        <a:bodyPr/>
        <a:lstStyle/>
        <a:p>
          <a:r>
            <a:rPr lang="en-US" b="1" spc="-5" dirty="0" err="1">
              <a:latin typeface="Candara Light" panose="020E0502030303020204" pitchFamily="34" charset="0"/>
              <a:cs typeface="Arial"/>
            </a:rPr>
            <a:t>Pahami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dan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memilih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metode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yang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ada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untuk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memecahkan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masalah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penelitian</a:t>
          </a:r>
          <a:endParaRPr lang="en-US" b="1" dirty="0">
            <a:latin typeface="Candara Light" panose="020E0502030303020204" pitchFamily="34" charset="0"/>
          </a:endParaRPr>
        </a:p>
      </dgm:t>
    </dgm:pt>
    <dgm:pt modelId="{2FE72A82-3AAF-4C28-B71F-C37110B4FED0}" type="parTrans" cxnId="{930820B6-1379-41F6-8D14-1F4A47D9603B}">
      <dgm:prSet/>
      <dgm:spPr/>
      <dgm:t>
        <a:bodyPr/>
        <a:lstStyle/>
        <a:p>
          <a:endParaRPr lang="en-US"/>
        </a:p>
      </dgm:t>
    </dgm:pt>
    <dgm:pt modelId="{5EA92E26-6D16-424C-A880-A703507D2C1B}" type="sibTrans" cxnId="{930820B6-1379-41F6-8D14-1F4A47D9603B}">
      <dgm:prSet/>
      <dgm:spPr/>
      <dgm:t>
        <a:bodyPr/>
        <a:lstStyle/>
        <a:p>
          <a:endParaRPr lang="en-US"/>
        </a:p>
      </dgm:t>
    </dgm:pt>
    <dgm:pt modelId="{9C031755-27E8-4904-98AA-D576591209D5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9C3A6862-483F-4DE9-9D58-D3E2526A3274}" type="parTrans" cxnId="{E46AC49C-09A5-4653-A6A6-90A8F97BE03A}">
      <dgm:prSet/>
      <dgm:spPr/>
      <dgm:t>
        <a:bodyPr/>
        <a:lstStyle/>
        <a:p>
          <a:endParaRPr lang="en-US"/>
        </a:p>
      </dgm:t>
    </dgm:pt>
    <dgm:pt modelId="{4AB8218A-82CB-4F6B-A767-436EF807A5A9}" type="sibTrans" cxnId="{E46AC49C-09A5-4653-A6A6-90A8F97BE03A}">
      <dgm:prSet/>
      <dgm:spPr/>
      <dgm:t>
        <a:bodyPr/>
        <a:lstStyle/>
        <a:p>
          <a:endParaRPr lang="en-US"/>
        </a:p>
      </dgm:t>
    </dgm:pt>
    <dgm:pt modelId="{63CCDB31-F870-43D2-9A78-E7A87D8CC811}">
      <dgm:prSet phldrT="[Text]"/>
      <dgm:spPr/>
      <dgm:t>
        <a:bodyPr/>
        <a:lstStyle/>
        <a:p>
          <a:r>
            <a:rPr lang="en-US" b="1" spc="-5" dirty="0" err="1">
              <a:latin typeface="Candara Light" panose="020E0502030303020204" pitchFamily="34" charset="0"/>
              <a:cs typeface="Arial"/>
            </a:rPr>
            <a:t>Mengumpulkan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Teori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yang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menjadi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acuan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atau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landasan</a:t>
          </a:r>
          <a:endParaRPr lang="en-US" b="1" dirty="0">
            <a:latin typeface="Candara Light" panose="020E0502030303020204" pitchFamily="34" charset="0"/>
          </a:endParaRPr>
        </a:p>
      </dgm:t>
    </dgm:pt>
    <dgm:pt modelId="{C73B8FDF-910D-4324-A254-D38680FCA28A}" type="parTrans" cxnId="{125AF50F-3F86-41F6-A5E8-C0B47DBA4DDB}">
      <dgm:prSet/>
      <dgm:spPr/>
      <dgm:t>
        <a:bodyPr/>
        <a:lstStyle/>
        <a:p>
          <a:endParaRPr lang="en-US"/>
        </a:p>
      </dgm:t>
    </dgm:pt>
    <dgm:pt modelId="{23F345CC-553E-4C1B-81D4-1EF1F642539C}" type="sibTrans" cxnId="{125AF50F-3F86-41F6-A5E8-C0B47DBA4DDB}">
      <dgm:prSet/>
      <dgm:spPr/>
      <dgm:t>
        <a:bodyPr/>
        <a:lstStyle/>
        <a:p>
          <a:endParaRPr lang="en-US"/>
        </a:p>
      </dgm:t>
    </dgm:pt>
    <dgm:pt modelId="{5211343D-932A-4BC7-9B9B-26831DB2D964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60368574-67BA-42F5-B462-A89BFDB69AE9}" type="parTrans" cxnId="{A5021ED8-FB4A-429F-90A5-D9F738B3FA45}">
      <dgm:prSet/>
      <dgm:spPr/>
      <dgm:t>
        <a:bodyPr/>
        <a:lstStyle/>
        <a:p>
          <a:endParaRPr lang="en-US"/>
        </a:p>
      </dgm:t>
    </dgm:pt>
    <dgm:pt modelId="{AD22AFAD-AE83-4C56-BBF7-8C6D056C3F25}" type="sibTrans" cxnId="{A5021ED8-FB4A-429F-90A5-D9F738B3FA45}">
      <dgm:prSet/>
      <dgm:spPr/>
      <dgm:t>
        <a:bodyPr/>
        <a:lstStyle/>
        <a:p>
          <a:endParaRPr lang="en-US"/>
        </a:p>
      </dgm:t>
    </dgm:pt>
    <dgm:pt modelId="{BBBA092A-32C2-4067-B1D4-9CFF9CBB7E86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EA6EED7E-B886-4F65-ACDE-6D79FC6BCA56}" type="parTrans" cxnId="{68E338A7-C5A6-4667-A5DC-55C26DF0B23D}">
      <dgm:prSet/>
      <dgm:spPr/>
      <dgm:t>
        <a:bodyPr/>
        <a:lstStyle/>
        <a:p>
          <a:endParaRPr lang="en-US"/>
        </a:p>
      </dgm:t>
    </dgm:pt>
    <dgm:pt modelId="{14DA30A7-96AA-4C04-BC87-DAF6F8DDD14C}" type="sibTrans" cxnId="{68E338A7-C5A6-4667-A5DC-55C26DF0B23D}">
      <dgm:prSet/>
      <dgm:spPr/>
      <dgm:t>
        <a:bodyPr/>
        <a:lstStyle/>
        <a:p>
          <a:endParaRPr lang="en-US"/>
        </a:p>
      </dgm:t>
    </dgm:pt>
    <dgm:pt modelId="{BADE83E5-FDE9-41AD-920D-F8863EE73FFF}">
      <dgm:prSet/>
      <dgm:spPr/>
      <dgm:t>
        <a:bodyPr/>
        <a:lstStyle/>
        <a:p>
          <a:r>
            <a:rPr lang="en-US" b="1" spc="-5" dirty="0" err="1">
              <a:latin typeface="Candara Light" panose="020E0502030303020204" pitchFamily="34" charset="0"/>
              <a:cs typeface="Arial"/>
            </a:rPr>
            <a:t>Mengumpulkan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 Data (Primer dan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Sekunder</a:t>
          </a:r>
          <a:r>
            <a:rPr lang="en-US" b="1" spc="-5" dirty="0">
              <a:latin typeface="Candara Light" panose="020E0502030303020204" pitchFamily="34" charset="0"/>
              <a:cs typeface="Arial"/>
            </a:rPr>
            <a:t>)</a:t>
          </a:r>
          <a:endParaRPr lang="en-US" b="1" dirty="0">
            <a:latin typeface="Candara Light" panose="020E0502030303020204" pitchFamily="34" charset="0"/>
          </a:endParaRPr>
        </a:p>
      </dgm:t>
    </dgm:pt>
    <dgm:pt modelId="{7CEF94A5-EA79-442C-9B5C-A6808EA9375E}" type="parTrans" cxnId="{E41AAFC4-A908-4D96-A217-405883E3844F}">
      <dgm:prSet/>
      <dgm:spPr/>
      <dgm:t>
        <a:bodyPr/>
        <a:lstStyle/>
        <a:p>
          <a:endParaRPr lang="en-US"/>
        </a:p>
      </dgm:t>
    </dgm:pt>
    <dgm:pt modelId="{604E6346-83D8-4BEA-8208-7F771DBC9DDB}" type="sibTrans" cxnId="{E41AAFC4-A908-4D96-A217-405883E3844F}">
      <dgm:prSet/>
      <dgm:spPr/>
      <dgm:t>
        <a:bodyPr/>
        <a:lstStyle/>
        <a:p>
          <a:endParaRPr lang="en-US"/>
        </a:p>
      </dgm:t>
    </dgm:pt>
    <dgm:pt modelId="{03B57893-9BBF-47AE-8133-A9B3EABA2FD4}">
      <dgm:prSet/>
      <dgm:spPr/>
      <dgm:t>
        <a:bodyPr/>
        <a:lstStyle/>
        <a:p>
          <a:r>
            <a:rPr lang="en-US" b="1" spc="-5" dirty="0">
              <a:latin typeface="Candara Light" panose="020E0502030303020204" pitchFamily="34" charset="0"/>
              <a:cs typeface="Arial"/>
            </a:rPr>
            <a:t>Analisa Data dan </a:t>
          </a:r>
          <a:r>
            <a:rPr lang="en-US" b="1" spc="-5" dirty="0" err="1">
              <a:latin typeface="Candara Light" panose="020E0502030303020204" pitchFamily="34" charset="0"/>
              <a:cs typeface="Arial"/>
            </a:rPr>
            <a:t>Pembahasan</a:t>
          </a:r>
          <a:endParaRPr lang="en-US" b="1" dirty="0">
            <a:latin typeface="Candara Light" panose="020E0502030303020204" pitchFamily="34" charset="0"/>
          </a:endParaRPr>
        </a:p>
      </dgm:t>
    </dgm:pt>
    <dgm:pt modelId="{345567D8-2D9F-4CFC-A824-60BC9F145C4D}" type="parTrans" cxnId="{FA343D75-D8E9-45BA-B36A-3DA89752EE7C}">
      <dgm:prSet/>
      <dgm:spPr/>
      <dgm:t>
        <a:bodyPr/>
        <a:lstStyle/>
        <a:p>
          <a:endParaRPr lang="en-US"/>
        </a:p>
      </dgm:t>
    </dgm:pt>
    <dgm:pt modelId="{220D5B6C-528B-4641-91BE-B4516774799A}" type="sibTrans" cxnId="{FA343D75-D8E9-45BA-B36A-3DA89752EE7C}">
      <dgm:prSet/>
      <dgm:spPr/>
      <dgm:t>
        <a:bodyPr/>
        <a:lstStyle/>
        <a:p>
          <a:endParaRPr lang="en-US"/>
        </a:p>
      </dgm:t>
    </dgm:pt>
    <dgm:pt modelId="{2CE11DE5-522F-4AEB-B8CD-21137730A5ED}">
      <dgm:prSet/>
      <dgm:spPr/>
      <dgm:t>
        <a:bodyPr/>
        <a:lstStyle/>
        <a:p>
          <a:r>
            <a:rPr lang="en-US" dirty="0"/>
            <a:t>6</a:t>
          </a:r>
        </a:p>
      </dgm:t>
    </dgm:pt>
    <dgm:pt modelId="{7B99EA16-5FF0-4B42-A087-96352B721CD1}" type="parTrans" cxnId="{78222821-B239-402E-ADD3-B41A59F23301}">
      <dgm:prSet/>
      <dgm:spPr/>
      <dgm:t>
        <a:bodyPr/>
        <a:lstStyle/>
        <a:p>
          <a:endParaRPr lang="en-US"/>
        </a:p>
      </dgm:t>
    </dgm:pt>
    <dgm:pt modelId="{511A432F-E0BF-46ED-B6E3-E903A06708DC}" type="sibTrans" cxnId="{78222821-B239-402E-ADD3-B41A59F23301}">
      <dgm:prSet/>
      <dgm:spPr/>
      <dgm:t>
        <a:bodyPr/>
        <a:lstStyle/>
        <a:p>
          <a:endParaRPr lang="en-US"/>
        </a:p>
      </dgm:t>
    </dgm:pt>
    <dgm:pt modelId="{21CF0001-68E4-4E4E-A0C5-D2338C5C53B8}">
      <dgm:prSet/>
      <dgm:spPr/>
      <dgm:t>
        <a:bodyPr/>
        <a:lstStyle/>
        <a:p>
          <a:r>
            <a:rPr lang="en-US" b="1" spc="-5" dirty="0">
              <a:latin typeface="Candara Light" panose="020E0502030303020204" pitchFamily="34" charset="0"/>
              <a:cs typeface="Arial"/>
            </a:rPr>
            <a:t>Kesimpulan dan Saran</a:t>
          </a:r>
          <a:endParaRPr lang="en-US" b="1" dirty="0">
            <a:latin typeface="Candara Light" panose="020E0502030303020204" pitchFamily="34" charset="0"/>
          </a:endParaRPr>
        </a:p>
      </dgm:t>
    </dgm:pt>
    <dgm:pt modelId="{85EC5342-068A-43D0-8178-97FEA411FD0A}" type="parTrans" cxnId="{30ADF896-15DC-4382-BE1E-8FA04B217D61}">
      <dgm:prSet/>
      <dgm:spPr/>
      <dgm:t>
        <a:bodyPr/>
        <a:lstStyle/>
        <a:p>
          <a:endParaRPr lang="en-US"/>
        </a:p>
      </dgm:t>
    </dgm:pt>
    <dgm:pt modelId="{71507CEF-801C-4994-8022-F9FDA8E1993A}" type="sibTrans" cxnId="{30ADF896-15DC-4382-BE1E-8FA04B217D61}">
      <dgm:prSet/>
      <dgm:spPr/>
      <dgm:t>
        <a:bodyPr/>
        <a:lstStyle/>
        <a:p>
          <a:endParaRPr lang="en-US"/>
        </a:p>
      </dgm:t>
    </dgm:pt>
    <dgm:pt modelId="{DC3E70C0-FD63-4815-A269-C8FE41AC6552}" type="pres">
      <dgm:prSet presAssocID="{C1B32248-89D7-495D-991C-F62F5C04BD6A}" presName="linearFlow" presStyleCnt="0">
        <dgm:presLayoutVars>
          <dgm:dir/>
          <dgm:animLvl val="lvl"/>
          <dgm:resizeHandles val="exact"/>
        </dgm:presLayoutVars>
      </dgm:prSet>
      <dgm:spPr/>
    </dgm:pt>
    <dgm:pt modelId="{8AED3D1B-A3A5-4CE6-9DA4-9615EBD5A9F8}" type="pres">
      <dgm:prSet presAssocID="{82424603-D28B-42CE-92F7-06A72CE54248}" presName="composite" presStyleCnt="0"/>
      <dgm:spPr/>
    </dgm:pt>
    <dgm:pt modelId="{D1507AD6-9E9A-4E37-B624-6166D37103B2}" type="pres">
      <dgm:prSet presAssocID="{82424603-D28B-42CE-92F7-06A72CE54248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7CA46AA2-7169-409D-A49D-E5667EA3B036}" type="pres">
      <dgm:prSet presAssocID="{82424603-D28B-42CE-92F7-06A72CE54248}" presName="descendantText" presStyleLbl="alignAcc1" presStyleIdx="0" presStyleCnt="6">
        <dgm:presLayoutVars>
          <dgm:bulletEnabled val="1"/>
        </dgm:presLayoutVars>
      </dgm:prSet>
      <dgm:spPr/>
    </dgm:pt>
    <dgm:pt modelId="{0246A020-F782-414A-986E-63DA0F4381A2}" type="pres">
      <dgm:prSet presAssocID="{C8ACA253-1041-4B4D-9424-C2DC1289FFD9}" presName="sp" presStyleCnt="0"/>
      <dgm:spPr/>
    </dgm:pt>
    <dgm:pt modelId="{E4338671-96FC-4042-9E2D-D650ECD8AC18}" type="pres">
      <dgm:prSet presAssocID="{A6381B11-5937-4CA4-878B-920971C18CB2}" presName="composite" presStyleCnt="0"/>
      <dgm:spPr/>
    </dgm:pt>
    <dgm:pt modelId="{232B7C53-904B-4D48-922F-98F6FD302E97}" type="pres">
      <dgm:prSet presAssocID="{A6381B11-5937-4CA4-878B-920971C18CB2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705FA56E-3A3B-437E-B4E2-71C4088A49E1}" type="pres">
      <dgm:prSet presAssocID="{A6381B11-5937-4CA4-878B-920971C18CB2}" presName="descendantText" presStyleLbl="alignAcc1" presStyleIdx="1" presStyleCnt="6">
        <dgm:presLayoutVars>
          <dgm:bulletEnabled val="1"/>
        </dgm:presLayoutVars>
      </dgm:prSet>
      <dgm:spPr/>
    </dgm:pt>
    <dgm:pt modelId="{95DF097A-53DF-4AAF-B988-590D7E822AEC}" type="pres">
      <dgm:prSet presAssocID="{96D86FA8-9D50-42B5-8684-20529A8AB6B1}" presName="sp" presStyleCnt="0"/>
      <dgm:spPr/>
    </dgm:pt>
    <dgm:pt modelId="{973039F4-8FA5-4049-B4E3-FE049656A40E}" type="pres">
      <dgm:prSet presAssocID="{9C031755-27E8-4904-98AA-D576591209D5}" presName="composite" presStyleCnt="0"/>
      <dgm:spPr/>
    </dgm:pt>
    <dgm:pt modelId="{B0033289-FBE0-4A42-8393-C4E29533A3AA}" type="pres">
      <dgm:prSet presAssocID="{9C031755-27E8-4904-98AA-D576591209D5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AC714168-3A22-47BE-B10E-0DF9B89CDD81}" type="pres">
      <dgm:prSet presAssocID="{9C031755-27E8-4904-98AA-D576591209D5}" presName="descendantText" presStyleLbl="alignAcc1" presStyleIdx="2" presStyleCnt="6">
        <dgm:presLayoutVars>
          <dgm:bulletEnabled val="1"/>
        </dgm:presLayoutVars>
      </dgm:prSet>
      <dgm:spPr/>
    </dgm:pt>
    <dgm:pt modelId="{14DF0323-DEC0-4EF8-9C20-95CAD0066C22}" type="pres">
      <dgm:prSet presAssocID="{4AB8218A-82CB-4F6B-A767-436EF807A5A9}" presName="sp" presStyleCnt="0"/>
      <dgm:spPr/>
    </dgm:pt>
    <dgm:pt modelId="{EFA2ECEC-30A6-46E9-BC7D-60CCD098A839}" type="pres">
      <dgm:prSet presAssocID="{5211343D-932A-4BC7-9B9B-26831DB2D964}" presName="composite" presStyleCnt="0"/>
      <dgm:spPr/>
    </dgm:pt>
    <dgm:pt modelId="{E1A47D02-582A-42F1-9133-440C736777B2}" type="pres">
      <dgm:prSet presAssocID="{5211343D-932A-4BC7-9B9B-26831DB2D964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525E0358-04F3-47B2-A68C-8A235AA82052}" type="pres">
      <dgm:prSet presAssocID="{5211343D-932A-4BC7-9B9B-26831DB2D964}" presName="descendantText" presStyleLbl="alignAcc1" presStyleIdx="3" presStyleCnt="6">
        <dgm:presLayoutVars>
          <dgm:bulletEnabled val="1"/>
        </dgm:presLayoutVars>
      </dgm:prSet>
      <dgm:spPr/>
    </dgm:pt>
    <dgm:pt modelId="{0FF43920-106F-4458-AD97-2DA16F439AD6}" type="pres">
      <dgm:prSet presAssocID="{AD22AFAD-AE83-4C56-BBF7-8C6D056C3F25}" presName="sp" presStyleCnt="0"/>
      <dgm:spPr/>
    </dgm:pt>
    <dgm:pt modelId="{F5E6E232-8F5E-46EB-B9F5-87350284CC7E}" type="pres">
      <dgm:prSet presAssocID="{BBBA092A-32C2-4067-B1D4-9CFF9CBB7E86}" presName="composite" presStyleCnt="0"/>
      <dgm:spPr/>
    </dgm:pt>
    <dgm:pt modelId="{0884CC09-0CC7-48F7-B998-77A751DD12C7}" type="pres">
      <dgm:prSet presAssocID="{BBBA092A-32C2-4067-B1D4-9CFF9CBB7E86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3AFCEAC8-49D8-4BBD-8A5F-C58C77B14342}" type="pres">
      <dgm:prSet presAssocID="{BBBA092A-32C2-4067-B1D4-9CFF9CBB7E86}" presName="descendantText" presStyleLbl="alignAcc1" presStyleIdx="4" presStyleCnt="6">
        <dgm:presLayoutVars>
          <dgm:bulletEnabled val="1"/>
        </dgm:presLayoutVars>
      </dgm:prSet>
      <dgm:spPr/>
    </dgm:pt>
    <dgm:pt modelId="{6377EFB9-0376-4473-ADB1-64AFDA5FB4FF}" type="pres">
      <dgm:prSet presAssocID="{14DA30A7-96AA-4C04-BC87-DAF6F8DDD14C}" presName="sp" presStyleCnt="0"/>
      <dgm:spPr/>
    </dgm:pt>
    <dgm:pt modelId="{767F0EC5-896E-42CB-B765-27B87E15EB38}" type="pres">
      <dgm:prSet presAssocID="{2CE11DE5-522F-4AEB-B8CD-21137730A5ED}" presName="composite" presStyleCnt="0"/>
      <dgm:spPr/>
    </dgm:pt>
    <dgm:pt modelId="{1A326E03-A092-4ED8-8614-F90FD0A6FFEA}" type="pres">
      <dgm:prSet presAssocID="{2CE11DE5-522F-4AEB-B8CD-21137730A5ED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895675AB-EA36-4510-B63A-8EE7225E6E24}" type="pres">
      <dgm:prSet presAssocID="{2CE11DE5-522F-4AEB-B8CD-21137730A5ED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54917D00-57D6-46FC-B12A-B7EA2D4DEB3E}" type="presOf" srcId="{21CF0001-68E4-4E4E-A0C5-D2338C5C53B8}" destId="{895675AB-EA36-4510-B63A-8EE7225E6E24}" srcOrd="0" destOrd="0" presId="urn:microsoft.com/office/officeart/2005/8/layout/chevron2"/>
    <dgm:cxn modelId="{125AF50F-3F86-41F6-A5E8-C0B47DBA4DDB}" srcId="{9C031755-27E8-4904-98AA-D576591209D5}" destId="{63CCDB31-F870-43D2-9A78-E7A87D8CC811}" srcOrd="0" destOrd="0" parTransId="{C73B8FDF-910D-4324-A254-D38680FCA28A}" sibTransId="{23F345CC-553E-4C1B-81D4-1EF1F642539C}"/>
    <dgm:cxn modelId="{78222821-B239-402E-ADD3-B41A59F23301}" srcId="{C1B32248-89D7-495D-991C-F62F5C04BD6A}" destId="{2CE11DE5-522F-4AEB-B8CD-21137730A5ED}" srcOrd="5" destOrd="0" parTransId="{7B99EA16-5FF0-4B42-A087-96352B721CD1}" sibTransId="{511A432F-E0BF-46ED-B6E3-E903A06708DC}"/>
    <dgm:cxn modelId="{AC72D022-FE56-43F7-ADA1-83116693BDA2}" type="presOf" srcId="{4F3941C8-ACC4-456F-BBDE-36AEB990FDC6}" destId="{705FA56E-3A3B-437E-B4E2-71C4088A49E1}" srcOrd="0" destOrd="0" presId="urn:microsoft.com/office/officeart/2005/8/layout/chevron2"/>
    <dgm:cxn modelId="{9CB84932-51E1-44C8-84E5-A06AAC32B28D}" srcId="{C1B32248-89D7-495D-991C-F62F5C04BD6A}" destId="{82424603-D28B-42CE-92F7-06A72CE54248}" srcOrd="0" destOrd="0" parTransId="{629B9CAA-0B38-447E-95A3-32E9BE7E9BF0}" sibTransId="{C8ACA253-1041-4B4D-9424-C2DC1289FFD9}"/>
    <dgm:cxn modelId="{3DDF265F-E3C9-4557-8A8D-6AECB775030E}" type="presOf" srcId="{A6381B11-5937-4CA4-878B-920971C18CB2}" destId="{232B7C53-904B-4D48-922F-98F6FD302E97}" srcOrd="0" destOrd="0" presId="urn:microsoft.com/office/officeart/2005/8/layout/chevron2"/>
    <dgm:cxn modelId="{3C6EF647-F6E8-498C-B67F-0A6EFDD1259F}" type="presOf" srcId="{2CE11DE5-522F-4AEB-B8CD-21137730A5ED}" destId="{1A326E03-A092-4ED8-8614-F90FD0A6FFEA}" srcOrd="0" destOrd="0" presId="urn:microsoft.com/office/officeart/2005/8/layout/chevron2"/>
    <dgm:cxn modelId="{AF2D746A-A6E5-4341-9CE2-AE9EBAD0C8F7}" srcId="{82424603-D28B-42CE-92F7-06A72CE54248}" destId="{A92A6C1A-30B6-4087-90D6-C919B0BDB114}" srcOrd="0" destOrd="0" parTransId="{7E9F8428-F2BE-497B-9B17-9FC061DB1055}" sibTransId="{2BC02C53-9D40-435E-AFA7-EB7D8E76D060}"/>
    <dgm:cxn modelId="{0F3A7B4B-6291-47D8-9E16-AD1C9505E7C9}" type="presOf" srcId="{63CCDB31-F870-43D2-9A78-E7A87D8CC811}" destId="{AC714168-3A22-47BE-B10E-0DF9B89CDD81}" srcOrd="0" destOrd="0" presId="urn:microsoft.com/office/officeart/2005/8/layout/chevron2"/>
    <dgm:cxn modelId="{0B169370-D333-43C3-8141-6669394E41EE}" type="presOf" srcId="{82424603-D28B-42CE-92F7-06A72CE54248}" destId="{D1507AD6-9E9A-4E37-B624-6166D37103B2}" srcOrd="0" destOrd="0" presId="urn:microsoft.com/office/officeart/2005/8/layout/chevron2"/>
    <dgm:cxn modelId="{ED059472-418E-4268-9AE3-A78A9DD791C9}" type="presOf" srcId="{5211343D-932A-4BC7-9B9B-26831DB2D964}" destId="{E1A47D02-582A-42F1-9133-440C736777B2}" srcOrd="0" destOrd="0" presId="urn:microsoft.com/office/officeart/2005/8/layout/chevron2"/>
    <dgm:cxn modelId="{FA343D75-D8E9-45BA-B36A-3DA89752EE7C}" srcId="{BBBA092A-32C2-4067-B1D4-9CFF9CBB7E86}" destId="{03B57893-9BBF-47AE-8133-A9B3EABA2FD4}" srcOrd="0" destOrd="0" parTransId="{345567D8-2D9F-4CFC-A824-60BC9F145C4D}" sibTransId="{220D5B6C-528B-4641-91BE-B4516774799A}"/>
    <dgm:cxn modelId="{305CA556-A6F2-4B45-93A7-A969BCF1903C}" type="presOf" srcId="{BADE83E5-FDE9-41AD-920D-F8863EE73FFF}" destId="{525E0358-04F3-47B2-A68C-8A235AA82052}" srcOrd="0" destOrd="0" presId="urn:microsoft.com/office/officeart/2005/8/layout/chevron2"/>
    <dgm:cxn modelId="{98103477-C90A-4AC8-9070-63E55C600769}" srcId="{C1B32248-89D7-495D-991C-F62F5C04BD6A}" destId="{A6381B11-5937-4CA4-878B-920971C18CB2}" srcOrd="1" destOrd="0" parTransId="{26541B16-FD9C-4614-B45B-B0C9CC3C5B1A}" sibTransId="{96D86FA8-9D50-42B5-8684-20529A8AB6B1}"/>
    <dgm:cxn modelId="{30ADF896-15DC-4382-BE1E-8FA04B217D61}" srcId="{2CE11DE5-522F-4AEB-B8CD-21137730A5ED}" destId="{21CF0001-68E4-4E4E-A0C5-D2338C5C53B8}" srcOrd="0" destOrd="0" parTransId="{85EC5342-068A-43D0-8178-97FEA411FD0A}" sibTransId="{71507CEF-801C-4994-8022-F9FDA8E1993A}"/>
    <dgm:cxn modelId="{E46AC49C-09A5-4653-A6A6-90A8F97BE03A}" srcId="{C1B32248-89D7-495D-991C-F62F5C04BD6A}" destId="{9C031755-27E8-4904-98AA-D576591209D5}" srcOrd="2" destOrd="0" parTransId="{9C3A6862-483F-4DE9-9D58-D3E2526A3274}" sibTransId="{4AB8218A-82CB-4F6B-A767-436EF807A5A9}"/>
    <dgm:cxn modelId="{68E338A7-C5A6-4667-A5DC-55C26DF0B23D}" srcId="{C1B32248-89D7-495D-991C-F62F5C04BD6A}" destId="{BBBA092A-32C2-4067-B1D4-9CFF9CBB7E86}" srcOrd="4" destOrd="0" parTransId="{EA6EED7E-B886-4F65-ACDE-6D79FC6BCA56}" sibTransId="{14DA30A7-96AA-4C04-BC87-DAF6F8DDD14C}"/>
    <dgm:cxn modelId="{91B255B2-2C64-4C9E-9AAF-B41EE557A769}" type="presOf" srcId="{A92A6C1A-30B6-4087-90D6-C919B0BDB114}" destId="{7CA46AA2-7169-409D-A49D-E5667EA3B036}" srcOrd="0" destOrd="0" presId="urn:microsoft.com/office/officeart/2005/8/layout/chevron2"/>
    <dgm:cxn modelId="{930820B6-1379-41F6-8D14-1F4A47D9603B}" srcId="{A6381B11-5937-4CA4-878B-920971C18CB2}" destId="{4F3941C8-ACC4-456F-BBDE-36AEB990FDC6}" srcOrd="0" destOrd="0" parTransId="{2FE72A82-3AAF-4C28-B71F-C37110B4FED0}" sibTransId="{5EA92E26-6D16-424C-A880-A703507D2C1B}"/>
    <dgm:cxn modelId="{1681D8B9-7C65-4834-8318-ED6FDA502C8E}" type="presOf" srcId="{C1B32248-89D7-495D-991C-F62F5C04BD6A}" destId="{DC3E70C0-FD63-4815-A269-C8FE41AC6552}" srcOrd="0" destOrd="0" presId="urn:microsoft.com/office/officeart/2005/8/layout/chevron2"/>
    <dgm:cxn modelId="{759F50BA-96B2-4189-910F-B641BAE7736A}" type="presOf" srcId="{BBBA092A-32C2-4067-B1D4-9CFF9CBB7E86}" destId="{0884CC09-0CC7-48F7-B998-77A751DD12C7}" srcOrd="0" destOrd="0" presId="urn:microsoft.com/office/officeart/2005/8/layout/chevron2"/>
    <dgm:cxn modelId="{E41AAFC4-A908-4D96-A217-405883E3844F}" srcId="{5211343D-932A-4BC7-9B9B-26831DB2D964}" destId="{BADE83E5-FDE9-41AD-920D-F8863EE73FFF}" srcOrd="0" destOrd="0" parTransId="{7CEF94A5-EA79-442C-9B5C-A6808EA9375E}" sibTransId="{604E6346-83D8-4BEA-8208-7F771DBC9DDB}"/>
    <dgm:cxn modelId="{05352EC6-08C6-4EB4-9A19-B1E0172FD340}" type="presOf" srcId="{03B57893-9BBF-47AE-8133-A9B3EABA2FD4}" destId="{3AFCEAC8-49D8-4BBD-8A5F-C58C77B14342}" srcOrd="0" destOrd="0" presId="urn:microsoft.com/office/officeart/2005/8/layout/chevron2"/>
    <dgm:cxn modelId="{C4C987C7-3C62-4C0E-AAE5-FC6483F26368}" type="presOf" srcId="{9C031755-27E8-4904-98AA-D576591209D5}" destId="{B0033289-FBE0-4A42-8393-C4E29533A3AA}" srcOrd="0" destOrd="0" presId="urn:microsoft.com/office/officeart/2005/8/layout/chevron2"/>
    <dgm:cxn modelId="{A5021ED8-FB4A-429F-90A5-D9F738B3FA45}" srcId="{C1B32248-89D7-495D-991C-F62F5C04BD6A}" destId="{5211343D-932A-4BC7-9B9B-26831DB2D964}" srcOrd="3" destOrd="0" parTransId="{60368574-67BA-42F5-B462-A89BFDB69AE9}" sibTransId="{AD22AFAD-AE83-4C56-BBF7-8C6D056C3F25}"/>
    <dgm:cxn modelId="{C90A3D22-5C65-4541-A44C-6AA2B413F8A9}" type="presParOf" srcId="{DC3E70C0-FD63-4815-A269-C8FE41AC6552}" destId="{8AED3D1B-A3A5-4CE6-9DA4-9615EBD5A9F8}" srcOrd="0" destOrd="0" presId="urn:microsoft.com/office/officeart/2005/8/layout/chevron2"/>
    <dgm:cxn modelId="{147BB342-7897-4001-9465-947FDCFA623C}" type="presParOf" srcId="{8AED3D1B-A3A5-4CE6-9DA4-9615EBD5A9F8}" destId="{D1507AD6-9E9A-4E37-B624-6166D37103B2}" srcOrd="0" destOrd="0" presId="urn:microsoft.com/office/officeart/2005/8/layout/chevron2"/>
    <dgm:cxn modelId="{6F415685-89C4-4288-8F4E-D51625E00842}" type="presParOf" srcId="{8AED3D1B-A3A5-4CE6-9DA4-9615EBD5A9F8}" destId="{7CA46AA2-7169-409D-A49D-E5667EA3B036}" srcOrd="1" destOrd="0" presId="urn:microsoft.com/office/officeart/2005/8/layout/chevron2"/>
    <dgm:cxn modelId="{A6E1AF16-8A25-4156-B159-0EE02159CA9E}" type="presParOf" srcId="{DC3E70C0-FD63-4815-A269-C8FE41AC6552}" destId="{0246A020-F782-414A-986E-63DA0F4381A2}" srcOrd="1" destOrd="0" presId="urn:microsoft.com/office/officeart/2005/8/layout/chevron2"/>
    <dgm:cxn modelId="{FEEFBC52-870C-4EF3-83FA-CE9B747736D6}" type="presParOf" srcId="{DC3E70C0-FD63-4815-A269-C8FE41AC6552}" destId="{E4338671-96FC-4042-9E2D-D650ECD8AC18}" srcOrd="2" destOrd="0" presId="urn:microsoft.com/office/officeart/2005/8/layout/chevron2"/>
    <dgm:cxn modelId="{E1A7DF53-EAAB-4EEF-880E-71B0D112F7A6}" type="presParOf" srcId="{E4338671-96FC-4042-9E2D-D650ECD8AC18}" destId="{232B7C53-904B-4D48-922F-98F6FD302E97}" srcOrd="0" destOrd="0" presId="urn:microsoft.com/office/officeart/2005/8/layout/chevron2"/>
    <dgm:cxn modelId="{363BD1B2-B9E2-415B-8824-3B02283F21F7}" type="presParOf" srcId="{E4338671-96FC-4042-9E2D-D650ECD8AC18}" destId="{705FA56E-3A3B-437E-B4E2-71C4088A49E1}" srcOrd="1" destOrd="0" presId="urn:microsoft.com/office/officeart/2005/8/layout/chevron2"/>
    <dgm:cxn modelId="{E7D1A157-3AD4-4E7B-8764-A78EBB69C3F3}" type="presParOf" srcId="{DC3E70C0-FD63-4815-A269-C8FE41AC6552}" destId="{95DF097A-53DF-4AAF-B988-590D7E822AEC}" srcOrd="3" destOrd="0" presId="urn:microsoft.com/office/officeart/2005/8/layout/chevron2"/>
    <dgm:cxn modelId="{8288F225-835F-4E2D-A07D-44E0B651950C}" type="presParOf" srcId="{DC3E70C0-FD63-4815-A269-C8FE41AC6552}" destId="{973039F4-8FA5-4049-B4E3-FE049656A40E}" srcOrd="4" destOrd="0" presId="urn:microsoft.com/office/officeart/2005/8/layout/chevron2"/>
    <dgm:cxn modelId="{AED81860-7E06-454E-8FB3-E95738EF0771}" type="presParOf" srcId="{973039F4-8FA5-4049-B4E3-FE049656A40E}" destId="{B0033289-FBE0-4A42-8393-C4E29533A3AA}" srcOrd="0" destOrd="0" presId="urn:microsoft.com/office/officeart/2005/8/layout/chevron2"/>
    <dgm:cxn modelId="{7A1A3BF3-558B-405D-A2CA-85B4978371F3}" type="presParOf" srcId="{973039F4-8FA5-4049-B4E3-FE049656A40E}" destId="{AC714168-3A22-47BE-B10E-0DF9B89CDD81}" srcOrd="1" destOrd="0" presId="urn:microsoft.com/office/officeart/2005/8/layout/chevron2"/>
    <dgm:cxn modelId="{E14AED56-0FC9-4E24-B360-5430BFE980E3}" type="presParOf" srcId="{DC3E70C0-FD63-4815-A269-C8FE41AC6552}" destId="{14DF0323-DEC0-4EF8-9C20-95CAD0066C22}" srcOrd="5" destOrd="0" presId="urn:microsoft.com/office/officeart/2005/8/layout/chevron2"/>
    <dgm:cxn modelId="{68D4B360-4F05-4A4D-B9BC-5C5C8E5934FE}" type="presParOf" srcId="{DC3E70C0-FD63-4815-A269-C8FE41AC6552}" destId="{EFA2ECEC-30A6-46E9-BC7D-60CCD098A839}" srcOrd="6" destOrd="0" presId="urn:microsoft.com/office/officeart/2005/8/layout/chevron2"/>
    <dgm:cxn modelId="{3897AF79-5477-409D-9FE1-5EAC3482D374}" type="presParOf" srcId="{EFA2ECEC-30A6-46E9-BC7D-60CCD098A839}" destId="{E1A47D02-582A-42F1-9133-440C736777B2}" srcOrd="0" destOrd="0" presId="urn:microsoft.com/office/officeart/2005/8/layout/chevron2"/>
    <dgm:cxn modelId="{80E079C5-0EFB-4821-A6C3-0B25B51D4949}" type="presParOf" srcId="{EFA2ECEC-30A6-46E9-BC7D-60CCD098A839}" destId="{525E0358-04F3-47B2-A68C-8A235AA82052}" srcOrd="1" destOrd="0" presId="urn:microsoft.com/office/officeart/2005/8/layout/chevron2"/>
    <dgm:cxn modelId="{B9059DE9-3376-4419-8BE4-5C0FD36E5740}" type="presParOf" srcId="{DC3E70C0-FD63-4815-A269-C8FE41AC6552}" destId="{0FF43920-106F-4458-AD97-2DA16F439AD6}" srcOrd="7" destOrd="0" presId="urn:microsoft.com/office/officeart/2005/8/layout/chevron2"/>
    <dgm:cxn modelId="{9E64751D-C241-412E-A955-0763C833B358}" type="presParOf" srcId="{DC3E70C0-FD63-4815-A269-C8FE41AC6552}" destId="{F5E6E232-8F5E-46EB-B9F5-87350284CC7E}" srcOrd="8" destOrd="0" presId="urn:microsoft.com/office/officeart/2005/8/layout/chevron2"/>
    <dgm:cxn modelId="{E978E622-A7E0-4B39-85F7-CC8839841D5D}" type="presParOf" srcId="{F5E6E232-8F5E-46EB-B9F5-87350284CC7E}" destId="{0884CC09-0CC7-48F7-B998-77A751DD12C7}" srcOrd="0" destOrd="0" presId="urn:microsoft.com/office/officeart/2005/8/layout/chevron2"/>
    <dgm:cxn modelId="{2229AE85-5700-4CF6-B3AB-38FA76F48B87}" type="presParOf" srcId="{F5E6E232-8F5E-46EB-B9F5-87350284CC7E}" destId="{3AFCEAC8-49D8-4BBD-8A5F-C58C77B14342}" srcOrd="1" destOrd="0" presId="urn:microsoft.com/office/officeart/2005/8/layout/chevron2"/>
    <dgm:cxn modelId="{DC217096-EA57-4239-B81A-21D3C29BA8C4}" type="presParOf" srcId="{DC3E70C0-FD63-4815-A269-C8FE41AC6552}" destId="{6377EFB9-0376-4473-ADB1-64AFDA5FB4FF}" srcOrd="9" destOrd="0" presId="urn:microsoft.com/office/officeart/2005/8/layout/chevron2"/>
    <dgm:cxn modelId="{7D6898BD-115C-4FDD-840D-A6FA62A03F2A}" type="presParOf" srcId="{DC3E70C0-FD63-4815-A269-C8FE41AC6552}" destId="{767F0EC5-896E-42CB-B765-27B87E15EB38}" srcOrd="10" destOrd="0" presId="urn:microsoft.com/office/officeart/2005/8/layout/chevron2"/>
    <dgm:cxn modelId="{AE0F6DB2-3E94-4AA2-9665-1B9892AB4C11}" type="presParOf" srcId="{767F0EC5-896E-42CB-B765-27B87E15EB38}" destId="{1A326E03-A092-4ED8-8614-F90FD0A6FFEA}" srcOrd="0" destOrd="0" presId="urn:microsoft.com/office/officeart/2005/8/layout/chevron2"/>
    <dgm:cxn modelId="{F3318D6A-E737-4656-9F65-509AC70D16B2}" type="presParOf" srcId="{767F0EC5-896E-42CB-B765-27B87E15EB38}" destId="{895675AB-EA36-4510-B63A-8EE7225E6E2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018D87-BE8E-4842-A410-096801B7F2D3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58159A1-B898-4E19-A919-AA4CC85CCFE7}">
      <dgm:prSet phldrT="[Text]"/>
      <dgm:spPr/>
      <dgm:t>
        <a:bodyPr/>
        <a:lstStyle/>
        <a:p>
          <a:pPr algn="just"/>
          <a:r>
            <a:rPr lang="en-US" b="1" dirty="0" err="1">
              <a:latin typeface="Candara Light" panose="020E0502030303020204" pitchFamily="34" charset="0"/>
              <a:cs typeface="Calibri"/>
            </a:rPr>
            <a:t>Memperh</a:t>
          </a:r>
          <a:r>
            <a:rPr lang="en-US" b="1" spc="-20" dirty="0" err="1">
              <a:latin typeface="Candara Light" panose="020E0502030303020204" pitchFamily="34" charset="0"/>
              <a:cs typeface="Calibri"/>
            </a:rPr>
            <a:t>a</a:t>
          </a:r>
          <a:r>
            <a:rPr lang="en-US" b="1" dirty="0" err="1">
              <a:latin typeface="Candara Light" panose="020E0502030303020204" pitchFamily="34" charset="0"/>
              <a:cs typeface="Calibri"/>
            </a:rPr>
            <a:t>ti</a:t>
          </a:r>
          <a:r>
            <a:rPr lang="en-US" b="1" spc="-30" dirty="0" err="1">
              <a:latin typeface="Candara Light" panose="020E0502030303020204" pitchFamily="34" charset="0"/>
              <a:cs typeface="Calibri"/>
            </a:rPr>
            <a:t>k</a:t>
          </a:r>
          <a:r>
            <a:rPr lang="en-US" b="1" dirty="0" err="1">
              <a:latin typeface="Candara Light" panose="020E0502030303020204" pitchFamily="34" charset="0"/>
              <a:cs typeface="Calibri"/>
            </a:rPr>
            <a:t>an</a:t>
          </a:r>
          <a:r>
            <a:rPr lang="en-US" b="1" dirty="0">
              <a:latin typeface="Candara Light" panose="020E0502030303020204" pitchFamily="34" charset="0"/>
              <a:cs typeface="Calibri"/>
            </a:rPr>
            <a:t> </a:t>
          </a:r>
          <a:r>
            <a:rPr lang="en-US" b="1" spc="-10" dirty="0" err="1">
              <a:latin typeface="Candara Light" panose="020E0502030303020204" pitchFamily="34" charset="0"/>
              <a:cs typeface="Calibri"/>
            </a:rPr>
            <a:t>keadaan</a:t>
          </a:r>
          <a:r>
            <a:rPr lang="en-US" b="1" spc="-10" dirty="0">
              <a:latin typeface="Candara Light" panose="020E0502030303020204" pitchFamily="34" charset="0"/>
              <a:cs typeface="Calibri"/>
            </a:rPr>
            <a:t> </a:t>
          </a:r>
          <a:r>
            <a:rPr lang="en-US" b="1" spc="-30" dirty="0" err="1">
              <a:latin typeface="Candara Light" panose="020E0502030303020204" pitchFamily="34" charset="0"/>
              <a:cs typeface="Calibri"/>
            </a:rPr>
            <a:t>sekitar</a:t>
          </a:r>
          <a:r>
            <a:rPr lang="en-US" b="1" spc="-30" dirty="0">
              <a:latin typeface="Candara Light" panose="020E0502030303020204" pitchFamily="34" charset="0"/>
              <a:cs typeface="Calibri"/>
            </a:rPr>
            <a:t>, </a:t>
          </a:r>
          <a:r>
            <a:rPr lang="en-US" b="1" spc="-5" dirty="0" err="1">
              <a:latin typeface="Candara Light" panose="020E0502030303020204" pitchFamily="34" charset="0"/>
              <a:cs typeface="Calibri"/>
            </a:rPr>
            <a:t>baik</a:t>
          </a:r>
          <a:r>
            <a:rPr lang="en-US" b="1" spc="-5" dirty="0">
              <a:latin typeface="Candara Light" panose="020E0502030303020204" pitchFamily="34" charset="0"/>
              <a:cs typeface="Calibri"/>
            </a:rPr>
            <a:t> </a:t>
          </a:r>
          <a:r>
            <a:rPr lang="en-US" b="1" spc="-5" dirty="0" err="1">
              <a:latin typeface="Candara Light" panose="020E0502030303020204" pitchFamily="34" charset="0"/>
              <a:cs typeface="Calibri"/>
            </a:rPr>
            <a:t>dalam</a:t>
          </a:r>
          <a:r>
            <a:rPr lang="en-US" b="1" spc="-90" dirty="0">
              <a:latin typeface="Candara Light" panose="020E0502030303020204" pitchFamily="34" charset="0"/>
              <a:cs typeface="Calibri"/>
            </a:rPr>
            <a:t> </a:t>
          </a:r>
          <a:r>
            <a:rPr lang="en-US" b="1" dirty="0" err="1">
              <a:latin typeface="Candara Light" panose="020E0502030303020204" pitchFamily="34" charset="0"/>
              <a:cs typeface="Calibri"/>
            </a:rPr>
            <a:t>ruang</a:t>
          </a:r>
          <a:r>
            <a:rPr lang="en-US" b="1" dirty="0">
              <a:latin typeface="Candara Light" panose="020E0502030303020204" pitchFamily="34" charset="0"/>
              <a:cs typeface="Calibri"/>
            </a:rPr>
            <a:t> </a:t>
          </a:r>
          <a:r>
            <a:rPr lang="en-US" b="1" spc="-5" dirty="0" err="1">
              <a:latin typeface="Candara Light" panose="020E0502030303020204" pitchFamily="34" charset="0"/>
              <a:cs typeface="Calibri"/>
            </a:rPr>
            <a:t>lingkup</a:t>
          </a:r>
          <a:r>
            <a:rPr lang="en-US" b="1" spc="-15" dirty="0">
              <a:latin typeface="Candara Light" panose="020E0502030303020204" pitchFamily="34" charset="0"/>
              <a:cs typeface="Calibri"/>
            </a:rPr>
            <a:t> </a:t>
          </a:r>
          <a:r>
            <a:rPr lang="en-US" b="1" spc="-15" dirty="0" err="1">
              <a:latin typeface="Candara Light" panose="020E0502030303020204" pitchFamily="34" charset="0"/>
              <a:cs typeface="Calibri"/>
            </a:rPr>
            <a:t>kecil</a:t>
          </a:r>
          <a:r>
            <a:rPr lang="en-US" b="1" spc="-15" dirty="0">
              <a:latin typeface="Candara Light" panose="020E0502030303020204" pitchFamily="34" charset="0"/>
              <a:cs typeface="Calibri"/>
            </a:rPr>
            <a:t> </a:t>
          </a:r>
          <a:r>
            <a:rPr lang="en-US" b="1" dirty="0" err="1">
              <a:latin typeface="Candara Light" panose="020E0502030303020204" pitchFamily="34" charset="0"/>
              <a:cs typeface="Calibri"/>
            </a:rPr>
            <a:t>maupun</a:t>
          </a:r>
          <a:r>
            <a:rPr lang="en-US" b="1" spc="-15" dirty="0">
              <a:latin typeface="Candara Light" panose="020E0502030303020204" pitchFamily="34" charset="0"/>
              <a:cs typeface="Calibri"/>
            </a:rPr>
            <a:t> </a:t>
          </a:r>
          <a:r>
            <a:rPr lang="en-US" b="1" spc="-5" dirty="0" err="1">
              <a:latin typeface="Candara Light" panose="020E0502030303020204" pitchFamily="34" charset="0"/>
              <a:cs typeface="Calibri"/>
            </a:rPr>
            <a:t>ruang</a:t>
          </a:r>
          <a:r>
            <a:rPr lang="en-US" b="1" spc="-5" dirty="0">
              <a:latin typeface="Candara Light" panose="020E0502030303020204" pitchFamily="34" charset="0"/>
              <a:cs typeface="Calibri"/>
            </a:rPr>
            <a:t> </a:t>
          </a:r>
          <a:r>
            <a:rPr lang="en-US" b="1" spc="-5" dirty="0" err="1">
              <a:latin typeface="Candara Light" panose="020E0502030303020204" pitchFamily="34" charset="0"/>
              <a:cs typeface="Calibri"/>
            </a:rPr>
            <a:t>lingkup</a:t>
          </a:r>
          <a:r>
            <a:rPr lang="en-US" b="1" spc="-5" dirty="0">
              <a:latin typeface="Candara Light" panose="020E0502030303020204" pitchFamily="34" charset="0"/>
              <a:cs typeface="Calibri"/>
            </a:rPr>
            <a:t> </a:t>
          </a:r>
          <a:r>
            <a:rPr lang="en-US" b="1" spc="-5" dirty="0" err="1">
              <a:latin typeface="Candara Light" panose="020E0502030303020204" pitchFamily="34" charset="0"/>
              <a:cs typeface="Calibri"/>
            </a:rPr>
            <a:t>lebih</a:t>
          </a:r>
          <a:r>
            <a:rPr lang="en-US" b="1" spc="-70" dirty="0">
              <a:latin typeface="Candara Light" panose="020E0502030303020204" pitchFamily="34" charset="0"/>
              <a:cs typeface="Calibri"/>
            </a:rPr>
            <a:t> </a:t>
          </a:r>
          <a:r>
            <a:rPr lang="en-US" b="1" dirty="0" err="1">
              <a:latin typeface="Candara Light" panose="020E0502030303020204" pitchFamily="34" charset="0"/>
              <a:cs typeface="Calibri"/>
            </a:rPr>
            <a:t>luas</a:t>
          </a:r>
          <a:endParaRPr lang="en-US" b="1" dirty="0">
            <a:latin typeface="Candara Light" panose="020E0502030303020204" pitchFamily="34" charset="0"/>
          </a:endParaRPr>
        </a:p>
      </dgm:t>
    </dgm:pt>
    <dgm:pt modelId="{E0095CAF-3A45-4019-AEC5-377B7CBA1139}" type="sibTrans" cxnId="{1C744EB8-AB95-4E8E-B518-F7298FE9F34C}">
      <dgm:prSet/>
      <dgm:spPr/>
      <dgm:t>
        <a:bodyPr/>
        <a:lstStyle/>
        <a:p>
          <a:endParaRPr lang="en-US"/>
        </a:p>
      </dgm:t>
    </dgm:pt>
    <dgm:pt modelId="{401B8DDB-39CA-4205-877E-E2EBEDEA5075}" type="parTrans" cxnId="{1C744EB8-AB95-4E8E-B518-F7298FE9F34C}">
      <dgm:prSet/>
      <dgm:spPr/>
      <dgm:t>
        <a:bodyPr/>
        <a:lstStyle/>
        <a:p>
          <a:endParaRPr lang="en-US"/>
        </a:p>
      </dgm:t>
    </dgm:pt>
    <dgm:pt modelId="{BFEE6796-6144-40D6-A777-7C43F9FB7DAD}">
      <dgm:prSet phldrT="[Text]"/>
      <dgm:spPr/>
      <dgm:t>
        <a:bodyPr/>
        <a:lstStyle/>
        <a:p>
          <a:r>
            <a:rPr lang="en-US" b="1" spc="-5" dirty="0" err="1">
              <a:latin typeface="Candara Light" panose="020E0502030303020204" pitchFamily="34" charset="0"/>
              <a:cs typeface="Calibri"/>
            </a:rPr>
            <a:t>Membaca</a:t>
          </a:r>
          <a:r>
            <a:rPr lang="en-US" b="1" spc="-70" dirty="0">
              <a:latin typeface="Candara Light" panose="020E0502030303020204" pitchFamily="34" charset="0"/>
              <a:cs typeface="Calibri"/>
            </a:rPr>
            <a:t> </a:t>
          </a:r>
          <a:r>
            <a:rPr lang="en-US" b="1" spc="-10" dirty="0" err="1">
              <a:latin typeface="Candara Light" panose="020E0502030303020204" pitchFamily="34" charset="0"/>
              <a:cs typeface="Calibri"/>
            </a:rPr>
            <a:t>artikel</a:t>
          </a:r>
          <a:r>
            <a:rPr lang="en-US" b="1" spc="-10" dirty="0">
              <a:latin typeface="Candara Light" panose="020E0502030303020204" pitchFamily="34" charset="0"/>
              <a:cs typeface="Calibri"/>
            </a:rPr>
            <a:t> </a:t>
          </a:r>
          <a:r>
            <a:rPr lang="en-US" b="1" spc="-5" dirty="0" err="1">
              <a:latin typeface="Candara Light" panose="020E0502030303020204" pitchFamily="34" charset="0"/>
              <a:cs typeface="Calibri"/>
            </a:rPr>
            <a:t>hasil</a:t>
          </a:r>
          <a:r>
            <a:rPr lang="en-US" b="1" spc="-75" dirty="0">
              <a:latin typeface="Candara Light" panose="020E0502030303020204" pitchFamily="34" charset="0"/>
              <a:cs typeface="Calibri"/>
            </a:rPr>
            <a:t> </a:t>
          </a:r>
          <a:r>
            <a:rPr lang="en-US" b="1" spc="-5" dirty="0" err="1">
              <a:latin typeface="Candara Light" panose="020E0502030303020204" pitchFamily="34" charset="0"/>
              <a:cs typeface="Calibri"/>
            </a:rPr>
            <a:t>penelitian</a:t>
          </a:r>
          <a:r>
            <a:rPr lang="en-US" b="1" spc="-5" dirty="0">
              <a:latin typeface="Candara Light" panose="020E0502030303020204" pitchFamily="34" charset="0"/>
              <a:cs typeface="Calibri"/>
            </a:rPr>
            <a:t> </a:t>
          </a:r>
          <a:r>
            <a:rPr lang="en-US" b="1" spc="-15" dirty="0">
              <a:latin typeface="Candara Light" panose="020E0502030303020204" pitchFamily="34" charset="0"/>
              <a:cs typeface="Calibri"/>
            </a:rPr>
            <a:t>orang </a:t>
          </a:r>
          <a:r>
            <a:rPr lang="en-US" b="1" dirty="0">
              <a:latin typeface="Candara Light" panose="020E0502030303020204" pitchFamily="34" charset="0"/>
              <a:cs typeface="Calibri"/>
            </a:rPr>
            <a:t>lain</a:t>
          </a:r>
          <a:endParaRPr lang="en-US" b="1" dirty="0">
            <a:latin typeface="Candara Light" panose="020E0502030303020204" pitchFamily="34" charset="0"/>
          </a:endParaRPr>
        </a:p>
      </dgm:t>
    </dgm:pt>
    <dgm:pt modelId="{4699E90A-BCD5-4673-94DA-975F23FA2358}" type="sibTrans" cxnId="{349BEACB-E530-4AEF-B8C1-281CE6CA205E}">
      <dgm:prSet/>
      <dgm:spPr/>
      <dgm:t>
        <a:bodyPr/>
        <a:lstStyle/>
        <a:p>
          <a:endParaRPr lang="en-US"/>
        </a:p>
      </dgm:t>
    </dgm:pt>
    <dgm:pt modelId="{A08BF4EA-AFE8-4A6B-8AF2-1B94F3BF13C6}" type="parTrans" cxnId="{349BEACB-E530-4AEF-B8C1-281CE6CA205E}">
      <dgm:prSet/>
      <dgm:spPr/>
      <dgm:t>
        <a:bodyPr/>
        <a:lstStyle/>
        <a:p>
          <a:endParaRPr lang="en-US"/>
        </a:p>
      </dgm:t>
    </dgm:pt>
    <dgm:pt modelId="{479D436D-31C7-424D-9C6A-7CB953B5CAC8}">
      <dgm:prSet phldrT="[Text]"/>
      <dgm:spPr/>
      <dgm:t>
        <a:bodyPr/>
        <a:lstStyle/>
        <a:p>
          <a:r>
            <a:rPr lang="en-US" b="1" spc="-5" dirty="0" err="1">
              <a:latin typeface="Candara Light" panose="020E0502030303020204" pitchFamily="34" charset="0"/>
              <a:cs typeface="Calibri"/>
            </a:rPr>
            <a:t>Membaca</a:t>
          </a:r>
          <a:r>
            <a:rPr lang="en-US" b="1" spc="-5" dirty="0">
              <a:latin typeface="Candara Light" panose="020E0502030303020204" pitchFamily="34" charset="0"/>
              <a:cs typeface="Calibri"/>
            </a:rPr>
            <a:t> </a:t>
          </a:r>
          <a:r>
            <a:rPr lang="en-US" b="1" spc="-20" dirty="0" err="1">
              <a:latin typeface="Candara Light" panose="020E0502030303020204" pitchFamily="34" charset="0"/>
              <a:cs typeface="Calibri"/>
            </a:rPr>
            <a:t>referensi</a:t>
          </a:r>
          <a:r>
            <a:rPr lang="en-US" b="1" spc="-20" dirty="0">
              <a:latin typeface="Candara Light" panose="020E0502030303020204" pitchFamily="34" charset="0"/>
              <a:cs typeface="Calibri"/>
            </a:rPr>
            <a:t> </a:t>
          </a:r>
          <a:r>
            <a:rPr lang="en-US" b="1" spc="-5" dirty="0">
              <a:latin typeface="Candara Light" panose="020E0502030303020204" pitchFamily="34" charset="0"/>
              <a:cs typeface="Calibri"/>
            </a:rPr>
            <a:t>penulisan / </a:t>
          </a:r>
          <a:r>
            <a:rPr lang="en-US" b="1" spc="-40" dirty="0" err="1">
              <a:latin typeface="Candara Light" panose="020E0502030303020204" pitchFamily="34" charset="0"/>
              <a:cs typeface="Calibri"/>
            </a:rPr>
            <a:t>Tugas</a:t>
          </a:r>
          <a:r>
            <a:rPr lang="en-US" b="1" spc="-40" dirty="0">
              <a:latin typeface="Candara Light" panose="020E0502030303020204" pitchFamily="34" charset="0"/>
              <a:cs typeface="Calibri"/>
            </a:rPr>
            <a:t> </a:t>
          </a:r>
          <a:r>
            <a:rPr lang="en-US" b="1" spc="-5" dirty="0" err="1">
              <a:latin typeface="Candara Light" panose="020E0502030303020204" pitchFamily="34" charset="0"/>
              <a:cs typeface="Calibri"/>
            </a:rPr>
            <a:t>akhir</a:t>
          </a:r>
          <a:r>
            <a:rPr lang="en-US" b="1" spc="-5" dirty="0">
              <a:latin typeface="Candara Light" panose="020E0502030303020204" pitchFamily="34" charset="0"/>
              <a:cs typeface="Calibri"/>
            </a:rPr>
            <a:t> </a:t>
          </a:r>
          <a:r>
            <a:rPr lang="en-US" b="1" spc="-15" dirty="0">
              <a:latin typeface="Candara Light" panose="020E0502030303020204" pitchFamily="34" charset="0"/>
              <a:cs typeface="Calibri"/>
            </a:rPr>
            <a:t>orang </a:t>
          </a:r>
          <a:r>
            <a:rPr lang="en-US" b="1" dirty="0">
              <a:latin typeface="Candara Light" panose="020E0502030303020204" pitchFamily="34" charset="0"/>
              <a:cs typeface="Calibri"/>
            </a:rPr>
            <a:t>lain </a:t>
          </a:r>
          <a:r>
            <a:rPr lang="en-US" b="1" spc="-5" dirty="0">
              <a:latin typeface="Candara Light" panose="020E0502030303020204" pitchFamily="34" charset="0"/>
              <a:cs typeface="Calibri"/>
            </a:rPr>
            <a:t>(PI </a:t>
          </a:r>
          <a:r>
            <a:rPr lang="en-US" b="1" spc="-15" dirty="0">
              <a:latin typeface="Candara Light" panose="020E0502030303020204" pitchFamily="34" charset="0"/>
              <a:cs typeface="Calibri"/>
            </a:rPr>
            <a:t>atau </a:t>
          </a:r>
          <a:r>
            <a:rPr lang="en-US" b="1" spc="-10" dirty="0" err="1">
              <a:latin typeface="Candara Light" panose="020E0502030303020204" pitchFamily="34" charset="0"/>
              <a:cs typeface="Calibri"/>
            </a:rPr>
            <a:t>Skripsi</a:t>
          </a:r>
          <a:r>
            <a:rPr lang="en-US" b="1" spc="-10" dirty="0">
              <a:latin typeface="Candara Light" panose="020E0502030303020204" pitchFamily="34" charset="0"/>
              <a:cs typeface="Calibri"/>
            </a:rPr>
            <a:t>)</a:t>
          </a:r>
          <a:endParaRPr lang="en-US" b="1" dirty="0">
            <a:latin typeface="Candara Light" panose="020E0502030303020204" pitchFamily="34" charset="0"/>
          </a:endParaRPr>
        </a:p>
      </dgm:t>
    </dgm:pt>
    <dgm:pt modelId="{BD3FF3D7-79EF-44BC-AACB-4C2091F316CA}" type="sibTrans" cxnId="{7109090B-844D-4AD1-A0FE-C0B2355D0097}">
      <dgm:prSet/>
      <dgm:spPr/>
      <dgm:t>
        <a:bodyPr/>
        <a:lstStyle/>
        <a:p>
          <a:endParaRPr lang="en-US"/>
        </a:p>
      </dgm:t>
    </dgm:pt>
    <dgm:pt modelId="{8AFFE326-B3C6-4506-874F-07A12E502FEB}" type="parTrans" cxnId="{7109090B-844D-4AD1-A0FE-C0B2355D0097}">
      <dgm:prSet/>
      <dgm:spPr/>
      <dgm:t>
        <a:bodyPr/>
        <a:lstStyle/>
        <a:p>
          <a:endParaRPr lang="en-US"/>
        </a:p>
      </dgm:t>
    </dgm:pt>
    <dgm:pt modelId="{1F788E41-564E-4E15-AA47-15A09C596087}" type="pres">
      <dgm:prSet presAssocID="{8C018D87-BE8E-4842-A410-096801B7F2D3}" presName="outerComposite" presStyleCnt="0">
        <dgm:presLayoutVars>
          <dgm:chMax val="5"/>
          <dgm:dir/>
          <dgm:resizeHandles val="exact"/>
        </dgm:presLayoutVars>
      </dgm:prSet>
      <dgm:spPr/>
    </dgm:pt>
    <dgm:pt modelId="{BED979FD-AE81-47B1-B94A-0093531E3A16}" type="pres">
      <dgm:prSet presAssocID="{8C018D87-BE8E-4842-A410-096801B7F2D3}" presName="dummyMaxCanvas" presStyleCnt="0">
        <dgm:presLayoutVars/>
      </dgm:prSet>
      <dgm:spPr/>
    </dgm:pt>
    <dgm:pt modelId="{511BAE07-3122-4B7B-AAED-A081A9409AE6}" type="pres">
      <dgm:prSet presAssocID="{8C018D87-BE8E-4842-A410-096801B7F2D3}" presName="ThreeNodes_1" presStyleLbl="node1" presStyleIdx="0" presStyleCnt="3">
        <dgm:presLayoutVars>
          <dgm:bulletEnabled val="1"/>
        </dgm:presLayoutVars>
      </dgm:prSet>
      <dgm:spPr/>
    </dgm:pt>
    <dgm:pt modelId="{703E0B11-CCC8-4F45-AC03-D9CCCE10A219}" type="pres">
      <dgm:prSet presAssocID="{8C018D87-BE8E-4842-A410-096801B7F2D3}" presName="ThreeNodes_2" presStyleLbl="node1" presStyleIdx="1" presStyleCnt="3">
        <dgm:presLayoutVars>
          <dgm:bulletEnabled val="1"/>
        </dgm:presLayoutVars>
      </dgm:prSet>
      <dgm:spPr/>
    </dgm:pt>
    <dgm:pt modelId="{EDA0354D-4DD2-41F9-A50B-71804D805A9F}" type="pres">
      <dgm:prSet presAssocID="{8C018D87-BE8E-4842-A410-096801B7F2D3}" presName="ThreeNodes_3" presStyleLbl="node1" presStyleIdx="2" presStyleCnt="3">
        <dgm:presLayoutVars>
          <dgm:bulletEnabled val="1"/>
        </dgm:presLayoutVars>
      </dgm:prSet>
      <dgm:spPr/>
    </dgm:pt>
    <dgm:pt modelId="{3A9474B8-085D-4BC5-8513-9A0043A11BC3}" type="pres">
      <dgm:prSet presAssocID="{8C018D87-BE8E-4842-A410-096801B7F2D3}" presName="ThreeConn_1-2" presStyleLbl="fgAccFollowNode1" presStyleIdx="0" presStyleCnt="2">
        <dgm:presLayoutVars>
          <dgm:bulletEnabled val="1"/>
        </dgm:presLayoutVars>
      </dgm:prSet>
      <dgm:spPr/>
    </dgm:pt>
    <dgm:pt modelId="{EB319AFA-A751-4284-8A2E-A7F4A6467BEE}" type="pres">
      <dgm:prSet presAssocID="{8C018D87-BE8E-4842-A410-096801B7F2D3}" presName="ThreeConn_2-3" presStyleLbl="fgAccFollowNode1" presStyleIdx="1" presStyleCnt="2">
        <dgm:presLayoutVars>
          <dgm:bulletEnabled val="1"/>
        </dgm:presLayoutVars>
      </dgm:prSet>
      <dgm:spPr/>
    </dgm:pt>
    <dgm:pt modelId="{661CF140-A516-4508-B56A-2C06B34CF334}" type="pres">
      <dgm:prSet presAssocID="{8C018D87-BE8E-4842-A410-096801B7F2D3}" presName="ThreeNodes_1_text" presStyleLbl="node1" presStyleIdx="2" presStyleCnt="3">
        <dgm:presLayoutVars>
          <dgm:bulletEnabled val="1"/>
        </dgm:presLayoutVars>
      </dgm:prSet>
      <dgm:spPr/>
    </dgm:pt>
    <dgm:pt modelId="{955FE452-80C0-4103-ACB8-CF0B83673B50}" type="pres">
      <dgm:prSet presAssocID="{8C018D87-BE8E-4842-A410-096801B7F2D3}" presName="ThreeNodes_2_text" presStyleLbl="node1" presStyleIdx="2" presStyleCnt="3">
        <dgm:presLayoutVars>
          <dgm:bulletEnabled val="1"/>
        </dgm:presLayoutVars>
      </dgm:prSet>
      <dgm:spPr/>
    </dgm:pt>
    <dgm:pt modelId="{74531393-5068-47B7-B8C3-FCD78D0FDF03}" type="pres">
      <dgm:prSet presAssocID="{8C018D87-BE8E-4842-A410-096801B7F2D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109090B-844D-4AD1-A0FE-C0B2355D0097}" srcId="{8C018D87-BE8E-4842-A410-096801B7F2D3}" destId="{479D436D-31C7-424D-9C6A-7CB953B5CAC8}" srcOrd="0" destOrd="0" parTransId="{8AFFE326-B3C6-4506-874F-07A12E502FEB}" sibTransId="{BD3FF3D7-79EF-44BC-AACB-4C2091F316CA}"/>
    <dgm:cxn modelId="{23C57E10-5C7C-4235-8F2B-AEF0D86A8F98}" type="presOf" srcId="{8C018D87-BE8E-4842-A410-096801B7F2D3}" destId="{1F788E41-564E-4E15-AA47-15A09C596087}" srcOrd="0" destOrd="0" presId="urn:microsoft.com/office/officeart/2005/8/layout/vProcess5"/>
    <dgm:cxn modelId="{88CB9627-AB79-477D-9B81-3070C09A5E29}" type="presOf" srcId="{BFEE6796-6144-40D6-A777-7C43F9FB7DAD}" destId="{703E0B11-CCC8-4F45-AC03-D9CCCE10A219}" srcOrd="0" destOrd="0" presId="urn:microsoft.com/office/officeart/2005/8/layout/vProcess5"/>
    <dgm:cxn modelId="{6F50D13C-B78E-444C-BBD6-C7ACA31A2163}" type="presOf" srcId="{E58159A1-B898-4E19-A919-AA4CC85CCFE7}" destId="{EDA0354D-4DD2-41F9-A50B-71804D805A9F}" srcOrd="0" destOrd="0" presId="urn:microsoft.com/office/officeart/2005/8/layout/vProcess5"/>
    <dgm:cxn modelId="{16A9787E-48E1-4425-9BE1-C1ABB640CEC3}" type="presOf" srcId="{479D436D-31C7-424D-9C6A-7CB953B5CAC8}" destId="{511BAE07-3122-4B7B-AAED-A081A9409AE6}" srcOrd="0" destOrd="0" presId="urn:microsoft.com/office/officeart/2005/8/layout/vProcess5"/>
    <dgm:cxn modelId="{5C937F9C-6DA9-454A-9E15-2AB228C0D4DF}" type="presOf" srcId="{479D436D-31C7-424D-9C6A-7CB953B5CAC8}" destId="{661CF140-A516-4508-B56A-2C06B34CF334}" srcOrd="1" destOrd="0" presId="urn:microsoft.com/office/officeart/2005/8/layout/vProcess5"/>
    <dgm:cxn modelId="{591F8AA9-67AC-4A20-B53E-F4B9EFDCA460}" type="presOf" srcId="{BFEE6796-6144-40D6-A777-7C43F9FB7DAD}" destId="{955FE452-80C0-4103-ACB8-CF0B83673B50}" srcOrd="1" destOrd="0" presId="urn:microsoft.com/office/officeart/2005/8/layout/vProcess5"/>
    <dgm:cxn modelId="{1C744EB8-AB95-4E8E-B518-F7298FE9F34C}" srcId="{8C018D87-BE8E-4842-A410-096801B7F2D3}" destId="{E58159A1-B898-4E19-A919-AA4CC85CCFE7}" srcOrd="2" destOrd="0" parTransId="{401B8DDB-39CA-4205-877E-E2EBEDEA5075}" sibTransId="{E0095CAF-3A45-4019-AEC5-377B7CBA1139}"/>
    <dgm:cxn modelId="{8DCC38C8-FB3E-449E-ABAC-1C3489B367BF}" type="presOf" srcId="{4699E90A-BCD5-4673-94DA-975F23FA2358}" destId="{EB319AFA-A751-4284-8A2E-A7F4A6467BEE}" srcOrd="0" destOrd="0" presId="urn:microsoft.com/office/officeart/2005/8/layout/vProcess5"/>
    <dgm:cxn modelId="{349BEACB-E530-4AEF-B8C1-281CE6CA205E}" srcId="{8C018D87-BE8E-4842-A410-096801B7F2D3}" destId="{BFEE6796-6144-40D6-A777-7C43F9FB7DAD}" srcOrd="1" destOrd="0" parTransId="{A08BF4EA-AFE8-4A6B-8AF2-1B94F3BF13C6}" sibTransId="{4699E90A-BCD5-4673-94DA-975F23FA2358}"/>
    <dgm:cxn modelId="{0AD748CC-1D26-4DAC-A721-38D6B04F326C}" type="presOf" srcId="{BD3FF3D7-79EF-44BC-AACB-4C2091F316CA}" destId="{3A9474B8-085D-4BC5-8513-9A0043A11BC3}" srcOrd="0" destOrd="0" presId="urn:microsoft.com/office/officeart/2005/8/layout/vProcess5"/>
    <dgm:cxn modelId="{99F70DF7-C707-4AA5-91DD-10A5E24BF6DA}" type="presOf" srcId="{E58159A1-B898-4E19-A919-AA4CC85CCFE7}" destId="{74531393-5068-47B7-B8C3-FCD78D0FDF03}" srcOrd="1" destOrd="0" presId="urn:microsoft.com/office/officeart/2005/8/layout/vProcess5"/>
    <dgm:cxn modelId="{E73E9BC8-B9E6-4F5F-9FEA-95D984A8CDE6}" type="presParOf" srcId="{1F788E41-564E-4E15-AA47-15A09C596087}" destId="{BED979FD-AE81-47B1-B94A-0093531E3A16}" srcOrd="0" destOrd="0" presId="urn:microsoft.com/office/officeart/2005/8/layout/vProcess5"/>
    <dgm:cxn modelId="{984A42D4-CB5D-427F-A0B1-BC4CC29D5CB0}" type="presParOf" srcId="{1F788E41-564E-4E15-AA47-15A09C596087}" destId="{511BAE07-3122-4B7B-AAED-A081A9409AE6}" srcOrd="1" destOrd="0" presId="urn:microsoft.com/office/officeart/2005/8/layout/vProcess5"/>
    <dgm:cxn modelId="{002B2766-DA96-441E-9637-C69D1938D10A}" type="presParOf" srcId="{1F788E41-564E-4E15-AA47-15A09C596087}" destId="{703E0B11-CCC8-4F45-AC03-D9CCCE10A219}" srcOrd="2" destOrd="0" presId="urn:microsoft.com/office/officeart/2005/8/layout/vProcess5"/>
    <dgm:cxn modelId="{4D203AAD-FA9F-4911-B90C-5FEBD9F4B4C7}" type="presParOf" srcId="{1F788E41-564E-4E15-AA47-15A09C596087}" destId="{EDA0354D-4DD2-41F9-A50B-71804D805A9F}" srcOrd="3" destOrd="0" presId="urn:microsoft.com/office/officeart/2005/8/layout/vProcess5"/>
    <dgm:cxn modelId="{D87547DA-712C-460F-94B6-DCB75561A385}" type="presParOf" srcId="{1F788E41-564E-4E15-AA47-15A09C596087}" destId="{3A9474B8-085D-4BC5-8513-9A0043A11BC3}" srcOrd="4" destOrd="0" presId="urn:microsoft.com/office/officeart/2005/8/layout/vProcess5"/>
    <dgm:cxn modelId="{48736C79-D918-43F0-8A3F-0134D7965165}" type="presParOf" srcId="{1F788E41-564E-4E15-AA47-15A09C596087}" destId="{EB319AFA-A751-4284-8A2E-A7F4A6467BEE}" srcOrd="5" destOrd="0" presId="urn:microsoft.com/office/officeart/2005/8/layout/vProcess5"/>
    <dgm:cxn modelId="{982C25F8-CF13-4A8B-BF1E-FD6BEAF8C2B2}" type="presParOf" srcId="{1F788E41-564E-4E15-AA47-15A09C596087}" destId="{661CF140-A516-4508-B56A-2C06B34CF334}" srcOrd="6" destOrd="0" presId="urn:microsoft.com/office/officeart/2005/8/layout/vProcess5"/>
    <dgm:cxn modelId="{B6897D43-331B-4B32-BAFA-17F0F3527410}" type="presParOf" srcId="{1F788E41-564E-4E15-AA47-15A09C596087}" destId="{955FE452-80C0-4103-ACB8-CF0B83673B50}" srcOrd="7" destOrd="0" presId="urn:microsoft.com/office/officeart/2005/8/layout/vProcess5"/>
    <dgm:cxn modelId="{DACB1796-A4D5-40B3-A3B7-6DBD2A4AD041}" type="presParOf" srcId="{1F788E41-564E-4E15-AA47-15A09C596087}" destId="{74531393-5068-47B7-B8C3-FCD78D0FDF0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D00A561-1B11-4BE4-99EC-8616CEC3B60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CF186F7-026F-4254-9A8A-CB1490EB69D8}">
      <dgm:prSet phldrT="[Text]"/>
      <dgm:spPr/>
      <dgm:t>
        <a:bodyPr/>
        <a:lstStyle/>
        <a:p>
          <a:r>
            <a:rPr lang="en-US" spc="-5" dirty="0" err="1">
              <a:latin typeface="Calibri"/>
              <a:cs typeface="Calibri"/>
            </a:rPr>
            <a:t>Jurnal</a:t>
          </a:r>
          <a:endParaRPr lang="en-US" dirty="0"/>
        </a:p>
      </dgm:t>
    </dgm:pt>
    <dgm:pt modelId="{5AE5C662-8599-47C6-8545-24A38A4FEA4D}" type="parTrans" cxnId="{DF502EC1-AF12-408D-9CD2-D61CE440F57D}">
      <dgm:prSet/>
      <dgm:spPr/>
      <dgm:t>
        <a:bodyPr/>
        <a:lstStyle/>
        <a:p>
          <a:endParaRPr lang="en-US"/>
        </a:p>
      </dgm:t>
    </dgm:pt>
    <dgm:pt modelId="{8F042489-C7F5-4352-B96D-1878F7A8C232}" type="sibTrans" cxnId="{DF502EC1-AF12-408D-9CD2-D61CE440F57D}">
      <dgm:prSet/>
      <dgm:spPr/>
      <dgm:t>
        <a:bodyPr/>
        <a:lstStyle/>
        <a:p>
          <a:endParaRPr lang="en-US"/>
        </a:p>
      </dgm:t>
    </dgm:pt>
    <dgm:pt modelId="{6A3B96E1-6C74-4D71-8DAF-FF299AF915CE}">
      <dgm:prSet phldrT="[Text]"/>
      <dgm:spPr/>
      <dgm:t>
        <a:bodyPr/>
        <a:lstStyle/>
        <a:p>
          <a:r>
            <a:rPr lang="en-US" dirty="0" err="1"/>
            <a:t>Buku</a:t>
          </a:r>
          <a:endParaRPr lang="en-US" dirty="0"/>
        </a:p>
      </dgm:t>
    </dgm:pt>
    <dgm:pt modelId="{F772E0F6-C1DE-4AD6-BACE-4B0DB307EE35}" type="parTrans" cxnId="{5E185076-FBB2-40C8-8DD2-35B94F8EDDD9}">
      <dgm:prSet/>
      <dgm:spPr/>
      <dgm:t>
        <a:bodyPr/>
        <a:lstStyle/>
        <a:p>
          <a:endParaRPr lang="en-US"/>
        </a:p>
      </dgm:t>
    </dgm:pt>
    <dgm:pt modelId="{4906650A-BF8B-407A-ABE7-592F4D4A2258}" type="sibTrans" cxnId="{5E185076-FBB2-40C8-8DD2-35B94F8EDDD9}">
      <dgm:prSet/>
      <dgm:spPr/>
      <dgm:t>
        <a:bodyPr/>
        <a:lstStyle/>
        <a:p>
          <a:endParaRPr lang="en-US"/>
        </a:p>
      </dgm:t>
    </dgm:pt>
    <dgm:pt modelId="{47176422-C9C7-4A50-8F87-13046A700FCE}">
      <dgm:prSet phldrT="[Text]"/>
      <dgm:spPr/>
      <dgm:t>
        <a:bodyPr/>
        <a:lstStyle/>
        <a:p>
          <a:r>
            <a:rPr lang="fi-FI" spc="-10" dirty="0">
              <a:latin typeface="Calibri"/>
              <a:cs typeface="Calibri"/>
            </a:rPr>
            <a:t>Publikasi </a:t>
          </a:r>
          <a:r>
            <a:rPr lang="fi-FI" spc="-5" dirty="0">
              <a:latin typeface="Calibri"/>
              <a:cs typeface="Calibri"/>
            </a:rPr>
            <a:t>: </a:t>
          </a:r>
          <a:r>
            <a:rPr lang="fi-FI" spc="-20" dirty="0">
              <a:latin typeface="Calibri"/>
              <a:cs typeface="Calibri"/>
            </a:rPr>
            <a:t>surat </a:t>
          </a:r>
          <a:r>
            <a:rPr lang="fi-FI" spc="-40" dirty="0">
              <a:latin typeface="Calibri"/>
              <a:cs typeface="Calibri"/>
            </a:rPr>
            <a:t>kabar, </a:t>
          </a:r>
          <a:r>
            <a:rPr lang="fi-FI" spc="-5" dirty="0">
              <a:latin typeface="Calibri"/>
              <a:cs typeface="Calibri"/>
            </a:rPr>
            <a:t>majalah,  </a:t>
          </a:r>
          <a:r>
            <a:rPr lang="fi-FI" spc="-15" dirty="0">
              <a:latin typeface="Calibri"/>
              <a:cs typeface="Calibri"/>
            </a:rPr>
            <a:t>radio,</a:t>
          </a:r>
          <a:r>
            <a:rPr lang="fi-FI" spc="-5" dirty="0">
              <a:latin typeface="Calibri"/>
              <a:cs typeface="Calibri"/>
            </a:rPr>
            <a:t> </a:t>
          </a:r>
          <a:r>
            <a:rPr lang="fi-FI" spc="-10" dirty="0">
              <a:latin typeface="Calibri"/>
              <a:cs typeface="Calibri"/>
            </a:rPr>
            <a:t>TV</a:t>
          </a:r>
        </a:p>
      </dgm:t>
    </dgm:pt>
    <dgm:pt modelId="{24402149-5706-47DB-B7BB-3EFF5164E66D}" type="parTrans" cxnId="{59DE7C08-B0A9-4E93-8922-39190A11AFDA}">
      <dgm:prSet/>
      <dgm:spPr/>
      <dgm:t>
        <a:bodyPr/>
        <a:lstStyle/>
        <a:p>
          <a:endParaRPr lang="en-US"/>
        </a:p>
      </dgm:t>
    </dgm:pt>
    <dgm:pt modelId="{36CFDCB3-F7F1-4EA8-B61F-AF7477DD33E5}" type="sibTrans" cxnId="{59DE7C08-B0A9-4E93-8922-39190A11AFDA}">
      <dgm:prSet/>
      <dgm:spPr/>
      <dgm:t>
        <a:bodyPr/>
        <a:lstStyle/>
        <a:p>
          <a:endParaRPr lang="en-US"/>
        </a:p>
      </dgm:t>
    </dgm:pt>
    <dgm:pt modelId="{87A691A1-F04A-4E13-A2C3-3220C7E0818B}">
      <dgm:prSet phldrT="[Text]"/>
      <dgm:spPr/>
      <dgm:t>
        <a:bodyPr/>
        <a:lstStyle/>
        <a:p>
          <a:r>
            <a:rPr lang="fi-FI" spc="-10">
              <a:latin typeface="Calibri"/>
              <a:cs typeface="Calibri"/>
            </a:rPr>
            <a:t>Kejadian </a:t>
          </a:r>
          <a:r>
            <a:rPr lang="fi-FI" spc="-30">
              <a:latin typeface="Calibri"/>
              <a:cs typeface="Calibri"/>
            </a:rPr>
            <a:t>nyata </a:t>
          </a:r>
          <a:r>
            <a:rPr lang="fi-FI" spc="-10">
              <a:latin typeface="Calibri"/>
              <a:cs typeface="Calibri"/>
            </a:rPr>
            <a:t>pada kehidupan  </a:t>
          </a:r>
          <a:r>
            <a:rPr lang="fi-FI" spc="-5">
              <a:latin typeface="Calibri"/>
              <a:cs typeface="Calibri"/>
            </a:rPr>
            <a:t>sehari -</a:t>
          </a:r>
          <a:r>
            <a:rPr lang="fi-FI">
              <a:latin typeface="Calibri"/>
              <a:cs typeface="Calibri"/>
            </a:rPr>
            <a:t> </a:t>
          </a:r>
          <a:r>
            <a:rPr lang="fi-FI" spc="-10">
              <a:latin typeface="Calibri"/>
              <a:cs typeface="Calibri"/>
            </a:rPr>
            <a:t>hari</a:t>
          </a:r>
          <a:endParaRPr lang="fi-FI" spc="-10" dirty="0">
            <a:latin typeface="Calibri"/>
            <a:cs typeface="Calibri"/>
          </a:endParaRPr>
        </a:p>
      </dgm:t>
    </dgm:pt>
    <dgm:pt modelId="{EBB8B009-7484-4DE0-A287-1D8C3BFDA5FB}" type="parTrans" cxnId="{A1222370-1162-4F7A-98BE-A801186C8511}">
      <dgm:prSet/>
      <dgm:spPr/>
      <dgm:t>
        <a:bodyPr/>
        <a:lstStyle/>
        <a:p>
          <a:endParaRPr lang="en-US"/>
        </a:p>
      </dgm:t>
    </dgm:pt>
    <dgm:pt modelId="{D7165545-7B5D-445D-A6DE-2802906C6404}" type="sibTrans" cxnId="{A1222370-1162-4F7A-98BE-A801186C8511}">
      <dgm:prSet/>
      <dgm:spPr/>
      <dgm:t>
        <a:bodyPr/>
        <a:lstStyle/>
        <a:p>
          <a:endParaRPr lang="en-US"/>
        </a:p>
      </dgm:t>
    </dgm:pt>
    <dgm:pt modelId="{1CE58278-6B69-4324-8C1C-5E7BFD9E83D1}">
      <dgm:prSet phldrT="[Text]"/>
      <dgm:spPr/>
      <dgm:t>
        <a:bodyPr/>
        <a:lstStyle/>
        <a:p>
          <a:r>
            <a:rPr lang="en-US" dirty="0"/>
            <a:t>Artikel</a:t>
          </a:r>
        </a:p>
      </dgm:t>
    </dgm:pt>
    <dgm:pt modelId="{2690379C-9288-42FE-9A56-3E1598B5916D}" type="parTrans" cxnId="{E08D849B-2FC6-4149-A1A3-0F5F238388E9}">
      <dgm:prSet/>
      <dgm:spPr/>
      <dgm:t>
        <a:bodyPr/>
        <a:lstStyle/>
        <a:p>
          <a:endParaRPr lang="en-US"/>
        </a:p>
      </dgm:t>
    </dgm:pt>
    <dgm:pt modelId="{7E8AA671-85CA-4451-80E2-667B284AA89D}" type="sibTrans" cxnId="{E08D849B-2FC6-4149-A1A3-0F5F238388E9}">
      <dgm:prSet/>
      <dgm:spPr/>
      <dgm:t>
        <a:bodyPr/>
        <a:lstStyle/>
        <a:p>
          <a:endParaRPr lang="en-US"/>
        </a:p>
      </dgm:t>
    </dgm:pt>
    <dgm:pt modelId="{22287645-201E-4374-B579-CFF0A4E3FEFA}" type="pres">
      <dgm:prSet presAssocID="{7D00A561-1B11-4BE4-99EC-8616CEC3B602}" presName="linear" presStyleCnt="0">
        <dgm:presLayoutVars>
          <dgm:dir/>
          <dgm:animLvl val="lvl"/>
          <dgm:resizeHandles val="exact"/>
        </dgm:presLayoutVars>
      </dgm:prSet>
      <dgm:spPr/>
    </dgm:pt>
    <dgm:pt modelId="{89E0CCB0-744A-4CF3-AE29-D65AEEFE2B14}" type="pres">
      <dgm:prSet presAssocID="{3CF186F7-026F-4254-9A8A-CB1490EB69D8}" presName="parentLin" presStyleCnt="0"/>
      <dgm:spPr/>
    </dgm:pt>
    <dgm:pt modelId="{60237D89-E26D-47F0-9A0B-F948AB2159DD}" type="pres">
      <dgm:prSet presAssocID="{3CF186F7-026F-4254-9A8A-CB1490EB69D8}" presName="parentLeftMargin" presStyleLbl="node1" presStyleIdx="0" presStyleCnt="5"/>
      <dgm:spPr/>
    </dgm:pt>
    <dgm:pt modelId="{A9831C68-AFD3-49CD-8655-DD9A12BBB63B}" type="pres">
      <dgm:prSet presAssocID="{3CF186F7-026F-4254-9A8A-CB1490EB69D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8250A28-0B27-4EB5-B697-D2D24BD49FFB}" type="pres">
      <dgm:prSet presAssocID="{3CF186F7-026F-4254-9A8A-CB1490EB69D8}" presName="negativeSpace" presStyleCnt="0"/>
      <dgm:spPr/>
    </dgm:pt>
    <dgm:pt modelId="{531277BC-0F0A-4183-999F-73BBF35F090F}" type="pres">
      <dgm:prSet presAssocID="{3CF186F7-026F-4254-9A8A-CB1490EB69D8}" presName="childText" presStyleLbl="conFgAcc1" presStyleIdx="0" presStyleCnt="5">
        <dgm:presLayoutVars>
          <dgm:bulletEnabled val="1"/>
        </dgm:presLayoutVars>
      </dgm:prSet>
      <dgm:spPr/>
    </dgm:pt>
    <dgm:pt modelId="{4581BC8C-2548-47D0-855F-72EC0C63AA4A}" type="pres">
      <dgm:prSet presAssocID="{8F042489-C7F5-4352-B96D-1878F7A8C232}" presName="spaceBetweenRectangles" presStyleCnt="0"/>
      <dgm:spPr/>
    </dgm:pt>
    <dgm:pt modelId="{9B644C99-62C3-42F2-9CCC-17B779D1CB06}" type="pres">
      <dgm:prSet presAssocID="{1CE58278-6B69-4324-8C1C-5E7BFD9E83D1}" presName="parentLin" presStyleCnt="0"/>
      <dgm:spPr/>
    </dgm:pt>
    <dgm:pt modelId="{D8E52E49-9D46-4861-8399-818696D2DAB1}" type="pres">
      <dgm:prSet presAssocID="{1CE58278-6B69-4324-8C1C-5E7BFD9E83D1}" presName="parentLeftMargin" presStyleLbl="node1" presStyleIdx="0" presStyleCnt="5"/>
      <dgm:spPr/>
    </dgm:pt>
    <dgm:pt modelId="{5BBA33E6-1826-4E0E-B777-B79DD0E33DB5}" type="pres">
      <dgm:prSet presAssocID="{1CE58278-6B69-4324-8C1C-5E7BFD9E83D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B2274A0-CA2D-4D46-A0D2-B5D86290BE3F}" type="pres">
      <dgm:prSet presAssocID="{1CE58278-6B69-4324-8C1C-5E7BFD9E83D1}" presName="negativeSpace" presStyleCnt="0"/>
      <dgm:spPr/>
    </dgm:pt>
    <dgm:pt modelId="{F2C2D323-A2D0-4F1E-BBD6-CBBFA79FE90D}" type="pres">
      <dgm:prSet presAssocID="{1CE58278-6B69-4324-8C1C-5E7BFD9E83D1}" presName="childText" presStyleLbl="conFgAcc1" presStyleIdx="1" presStyleCnt="5">
        <dgm:presLayoutVars>
          <dgm:bulletEnabled val="1"/>
        </dgm:presLayoutVars>
      </dgm:prSet>
      <dgm:spPr/>
    </dgm:pt>
    <dgm:pt modelId="{98F28633-23B6-4D27-8E5A-93CE5F5FB9E0}" type="pres">
      <dgm:prSet presAssocID="{7E8AA671-85CA-4451-80E2-667B284AA89D}" presName="spaceBetweenRectangles" presStyleCnt="0"/>
      <dgm:spPr/>
    </dgm:pt>
    <dgm:pt modelId="{E4599008-E002-4554-BD1D-1045E7EF7914}" type="pres">
      <dgm:prSet presAssocID="{6A3B96E1-6C74-4D71-8DAF-FF299AF915CE}" presName="parentLin" presStyleCnt="0"/>
      <dgm:spPr/>
    </dgm:pt>
    <dgm:pt modelId="{F22E529F-9FDB-4639-B6A6-554151B96942}" type="pres">
      <dgm:prSet presAssocID="{6A3B96E1-6C74-4D71-8DAF-FF299AF915CE}" presName="parentLeftMargin" presStyleLbl="node1" presStyleIdx="1" presStyleCnt="5"/>
      <dgm:spPr/>
    </dgm:pt>
    <dgm:pt modelId="{CF9A7360-6593-46A6-A8EA-541BCD087CD2}" type="pres">
      <dgm:prSet presAssocID="{6A3B96E1-6C74-4D71-8DAF-FF299AF915C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FCA953D-F7C7-4275-9455-2B5D570B6FDB}" type="pres">
      <dgm:prSet presAssocID="{6A3B96E1-6C74-4D71-8DAF-FF299AF915CE}" presName="negativeSpace" presStyleCnt="0"/>
      <dgm:spPr/>
    </dgm:pt>
    <dgm:pt modelId="{1368F6B5-F553-42DE-9BCE-2271A55BC10C}" type="pres">
      <dgm:prSet presAssocID="{6A3B96E1-6C74-4D71-8DAF-FF299AF915CE}" presName="childText" presStyleLbl="conFgAcc1" presStyleIdx="2" presStyleCnt="5">
        <dgm:presLayoutVars>
          <dgm:bulletEnabled val="1"/>
        </dgm:presLayoutVars>
      </dgm:prSet>
      <dgm:spPr/>
    </dgm:pt>
    <dgm:pt modelId="{C49A1DAA-5004-49DB-B4A6-D5F2F8B154A6}" type="pres">
      <dgm:prSet presAssocID="{4906650A-BF8B-407A-ABE7-592F4D4A2258}" presName="spaceBetweenRectangles" presStyleCnt="0"/>
      <dgm:spPr/>
    </dgm:pt>
    <dgm:pt modelId="{6E2D3B17-72B0-4348-96D2-E5B07BD88315}" type="pres">
      <dgm:prSet presAssocID="{47176422-C9C7-4A50-8F87-13046A700FCE}" presName="parentLin" presStyleCnt="0"/>
      <dgm:spPr/>
    </dgm:pt>
    <dgm:pt modelId="{6F44E7FD-075C-4842-BD41-47E55137438D}" type="pres">
      <dgm:prSet presAssocID="{47176422-C9C7-4A50-8F87-13046A700FCE}" presName="parentLeftMargin" presStyleLbl="node1" presStyleIdx="2" presStyleCnt="5"/>
      <dgm:spPr/>
    </dgm:pt>
    <dgm:pt modelId="{79C0603E-5EEE-4CBD-8673-B85327C8C1B6}" type="pres">
      <dgm:prSet presAssocID="{47176422-C9C7-4A50-8F87-13046A700FC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40C1C21-0193-442D-AB18-645352B882BD}" type="pres">
      <dgm:prSet presAssocID="{47176422-C9C7-4A50-8F87-13046A700FCE}" presName="negativeSpace" presStyleCnt="0"/>
      <dgm:spPr/>
    </dgm:pt>
    <dgm:pt modelId="{A7DF5783-660C-4E48-8DDD-0CA769FA1270}" type="pres">
      <dgm:prSet presAssocID="{47176422-C9C7-4A50-8F87-13046A700FCE}" presName="childText" presStyleLbl="conFgAcc1" presStyleIdx="3" presStyleCnt="5">
        <dgm:presLayoutVars>
          <dgm:bulletEnabled val="1"/>
        </dgm:presLayoutVars>
      </dgm:prSet>
      <dgm:spPr/>
    </dgm:pt>
    <dgm:pt modelId="{F6187C45-5EEC-46FE-98E2-61F1C4F31725}" type="pres">
      <dgm:prSet presAssocID="{36CFDCB3-F7F1-4EA8-B61F-AF7477DD33E5}" presName="spaceBetweenRectangles" presStyleCnt="0"/>
      <dgm:spPr/>
    </dgm:pt>
    <dgm:pt modelId="{93C4E87B-C6B7-4051-B214-927E59CD8038}" type="pres">
      <dgm:prSet presAssocID="{87A691A1-F04A-4E13-A2C3-3220C7E0818B}" presName="parentLin" presStyleCnt="0"/>
      <dgm:spPr/>
    </dgm:pt>
    <dgm:pt modelId="{EEB32EEB-54C6-4C83-8301-64EE60AD2C11}" type="pres">
      <dgm:prSet presAssocID="{87A691A1-F04A-4E13-A2C3-3220C7E0818B}" presName="parentLeftMargin" presStyleLbl="node1" presStyleIdx="3" presStyleCnt="5"/>
      <dgm:spPr/>
    </dgm:pt>
    <dgm:pt modelId="{07EFB2E0-4AD2-4BA8-BD81-7ACEE1B99711}" type="pres">
      <dgm:prSet presAssocID="{87A691A1-F04A-4E13-A2C3-3220C7E0818B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8B9CDD0D-56E6-4870-B2B9-A3D2BA144FF2}" type="pres">
      <dgm:prSet presAssocID="{87A691A1-F04A-4E13-A2C3-3220C7E0818B}" presName="negativeSpace" presStyleCnt="0"/>
      <dgm:spPr/>
    </dgm:pt>
    <dgm:pt modelId="{6D11C502-A737-4A3D-A48B-3A53571D1DAD}" type="pres">
      <dgm:prSet presAssocID="{87A691A1-F04A-4E13-A2C3-3220C7E0818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59DE7C08-B0A9-4E93-8922-39190A11AFDA}" srcId="{7D00A561-1B11-4BE4-99EC-8616CEC3B602}" destId="{47176422-C9C7-4A50-8F87-13046A700FCE}" srcOrd="3" destOrd="0" parTransId="{24402149-5706-47DB-B7BB-3EFF5164E66D}" sibTransId="{36CFDCB3-F7F1-4EA8-B61F-AF7477DD33E5}"/>
    <dgm:cxn modelId="{1EDDAA28-F26C-47CA-8A44-77D6E590F7D9}" type="presOf" srcId="{87A691A1-F04A-4E13-A2C3-3220C7E0818B}" destId="{07EFB2E0-4AD2-4BA8-BD81-7ACEE1B99711}" srcOrd="1" destOrd="0" presId="urn:microsoft.com/office/officeart/2005/8/layout/list1"/>
    <dgm:cxn modelId="{D5388333-2797-4C7A-9ADB-BE4568DC3CE9}" type="presOf" srcId="{1CE58278-6B69-4324-8C1C-5E7BFD9E83D1}" destId="{D8E52E49-9D46-4861-8399-818696D2DAB1}" srcOrd="0" destOrd="0" presId="urn:microsoft.com/office/officeart/2005/8/layout/list1"/>
    <dgm:cxn modelId="{4574CB39-9B96-4856-9388-49DC9ADF7A0E}" type="presOf" srcId="{1CE58278-6B69-4324-8C1C-5E7BFD9E83D1}" destId="{5BBA33E6-1826-4E0E-B777-B79DD0E33DB5}" srcOrd="1" destOrd="0" presId="urn:microsoft.com/office/officeart/2005/8/layout/list1"/>
    <dgm:cxn modelId="{7C2E8742-4E6C-426B-978D-C21202217E30}" type="presOf" srcId="{6A3B96E1-6C74-4D71-8DAF-FF299AF915CE}" destId="{F22E529F-9FDB-4639-B6A6-554151B96942}" srcOrd="0" destOrd="0" presId="urn:microsoft.com/office/officeart/2005/8/layout/list1"/>
    <dgm:cxn modelId="{13199845-99C7-4731-99C9-2A051CBEED9D}" type="presOf" srcId="{47176422-C9C7-4A50-8F87-13046A700FCE}" destId="{79C0603E-5EEE-4CBD-8673-B85327C8C1B6}" srcOrd="1" destOrd="0" presId="urn:microsoft.com/office/officeart/2005/8/layout/list1"/>
    <dgm:cxn modelId="{73614568-7BA3-4CCE-A7F8-BF7ED1CF93DB}" type="presOf" srcId="{47176422-C9C7-4A50-8F87-13046A700FCE}" destId="{6F44E7FD-075C-4842-BD41-47E55137438D}" srcOrd="0" destOrd="0" presId="urn:microsoft.com/office/officeart/2005/8/layout/list1"/>
    <dgm:cxn modelId="{A1222370-1162-4F7A-98BE-A801186C8511}" srcId="{7D00A561-1B11-4BE4-99EC-8616CEC3B602}" destId="{87A691A1-F04A-4E13-A2C3-3220C7E0818B}" srcOrd="4" destOrd="0" parTransId="{EBB8B009-7484-4DE0-A287-1D8C3BFDA5FB}" sibTransId="{D7165545-7B5D-445D-A6DE-2802906C6404}"/>
    <dgm:cxn modelId="{5E185076-FBB2-40C8-8DD2-35B94F8EDDD9}" srcId="{7D00A561-1B11-4BE4-99EC-8616CEC3B602}" destId="{6A3B96E1-6C74-4D71-8DAF-FF299AF915CE}" srcOrd="2" destOrd="0" parTransId="{F772E0F6-C1DE-4AD6-BACE-4B0DB307EE35}" sibTransId="{4906650A-BF8B-407A-ABE7-592F4D4A2258}"/>
    <dgm:cxn modelId="{3391737B-752B-43EF-8A15-51994D3C1801}" type="presOf" srcId="{3CF186F7-026F-4254-9A8A-CB1490EB69D8}" destId="{60237D89-E26D-47F0-9A0B-F948AB2159DD}" srcOrd="0" destOrd="0" presId="urn:microsoft.com/office/officeart/2005/8/layout/list1"/>
    <dgm:cxn modelId="{E08D849B-2FC6-4149-A1A3-0F5F238388E9}" srcId="{7D00A561-1B11-4BE4-99EC-8616CEC3B602}" destId="{1CE58278-6B69-4324-8C1C-5E7BFD9E83D1}" srcOrd="1" destOrd="0" parTransId="{2690379C-9288-42FE-9A56-3E1598B5916D}" sibTransId="{7E8AA671-85CA-4451-80E2-667B284AA89D}"/>
    <dgm:cxn modelId="{CAA48CA1-94DC-446E-9EF8-577C9FF58A3E}" type="presOf" srcId="{87A691A1-F04A-4E13-A2C3-3220C7E0818B}" destId="{EEB32EEB-54C6-4C83-8301-64EE60AD2C11}" srcOrd="0" destOrd="0" presId="urn:microsoft.com/office/officeart/2005/8/layout/list1"/>
    <dgm:cxn modelId="{774C9EAC-352E-416F-8DD6-29399D01FE45}" type="presOf" srcId="{7D00A561-1B11-4BE4-99EC-8616CEC3B602}" destId="{22287645-201E-4374-B579-CFF0A4E3FEFA}" srcOrd="0" destOrd="0" presId="urn:microsoft.com/office/officeart/2005/8/layout/list1"/>
    <dgm:cxn modelId="{02D013B4-3647-4DC4-9123-8F550CBD27C2}" type="presOf" srcId="{3CF186F7-026F-4254-9A8A-CB1490EB69D8}" destId="{A9831C68-AFD3-49CD-8655-DD9A12BBB63B}" srcOrd="1" destOrd="0" presId="urn:microsoft.com/office/officeart/2005/8/layout/list1"/>
    <dgm:cxn modelId="{DF502EC1-AF12-408D-9CD2-D61CE440F57D}" srcId="{7D00A561-1B11-4BE4-99EC-8616CEC3B602}" destId="{3CF186F7-026F-4254-9A8A-CB1490EB69D8}" srcOrd="0" destOrd="0" parTransId="{5AE5C662-8599-47C6-8545-24A38A4FEA4D}" sibTransId="{8F042489-C7F5-4352-B96D-1878F7A8C232}"/>
    <dgm:cxn modelId="{E212A8CD-A52F-495E-BBDD-D5F739C428CB}" type="presOf" srcId="{6A3B96E1-6C74-4D71-8DAF-FF299AF915CE}" destId="{CF9A7360-6593-46A6-A8EA-541BCD087CD2}" srcOrd="1" destOrd="0" presId="urn:microsoft.com/office/officeart/2005/8/layout/list1"/>
    <dgm:cxn modelId="{6B9A3168-7FFA-4958-A752-BF051892D65D}" type="presParOf" srcId="{22287645-201E-4374-B579-CFF0A4E3FEFA}" destId="{89E0CCB0-744A-4CF3-AE29-D65AEEFE2B14}" srcOrd="0" destOrd="0" presId="urn:microsoft.com/office/officeart/2005/8/layout/list1"/>
    <dgm:cxn modelId="{F794F343-DBD8-4CD9-9AF1-3CF6690CB40A}" type="presParOf" srcId="{89E0CCB0-744A-4CF3-AE29-D65AEEFE2B14}" destId="{60237D89-E26D-47F0-9A0B-F948AB2159DD}" srcOrd="0" destOrd="0" presId="urn:microsoft.com/office/officeart/2005/8/layout/list1"/>
    <dgm:cxn modelId="{EB6025EC-2D76-4DB3-9899-66765FE59BF3}" type="presParOf" srcId="{89E0CCB0-744A-4CF3-AE29-D65AEEFE2B14}" destId="{A9831C68-AFD3-49CD-8655-DD9A12BBB63B}" srcOrd="1" destOrd="0" presId="urn:microsoft.com/office/officeart/2005/8/layout/list1"/>
    <dgm:cxn modelId="{059B36E3-16E9-4EE1-A644-98DFEDDD6D8A}" type="presParOf" srcId="{22287645-201E-4374-B579-CFF0A4E3FEFA}" destId="{28250A28-0B27-4EB5-B697-D2D24BD49FFB}" srcOrd="1" destOrd="0" presId="urn:microsoft.com/office/officeart/2005/8/layout/list1"/>
    <dgm:cxn modelId="{616090B8-2427-42B5-A41F-C12857B8339C}" type="presParOf" srcId="{22287645-201E-4374-B579-CFF0A4E3FEFA}" destId="{531277BC-0F0A-4183-999F-73BBF35F090F}" srcOrd="2" destOrd="0" presId="urn:microsoft.com/office/officeart/2005/8/layout/list1"/>
    <dgm:cxn modelId="{1D134FF7-E87C-4D25-8AC9-61423EFCF2EC}" type="presParOf" srcId="{22287645-201E-4374-B579-CFF0A4E3FEFA}" destId="{4581BC8C-2548-47D0-855F-72EC0C63AA4A}" srcOrd="3" destOrd="0" presId="urn:microsoft.com/office/officeart/2005/8/layout/list1"/>
    <dgm:cxn modelId="{208AA7C7-B293-494E-B04E-5D9567C08C55}" type="presParOf" srcId="{22287645-201E-4374-B579-CFF0A4E3FEFA}" destId="{9B644C99-62C3-42F2-9CCC-17B779D1CB06}" srcOrd="4" destOrd="0" presId="urn:microsoft.com/office/officeart/2005/8/layout/list1"/>
    <dgm:cxn modelId="{09245BEF-8351-4073-A78B-470C3D74C2C0}" type="presParOf" srcId="{9B644C99-62C3-42F2-9CCC-17B779D1CB06}" destId="{D8E52E49-9D46-4861-8399-818696D2DAB1}" srcOrd="0" destOrd="0" presId="urn:microsoft.com/office/officeart/2005/8/layout/list1"/>
    <dgm:cxn modelId="{D064B523-29B6-44C9-80B3-1878FDF047BD}" type="presParOf" srcId="{9B644C99-62C3-42F2-9CCC-17B779D1CB06}" destId="{5BBA33E6-1826-4E0E-B777-B79DD0E33DB5}" srcOrd="1" destOrd="0" presId="urn:microsoft.com/office/officeart/2005/8/layout/list1"/>
    <dgm:cxn modelId="{B8D13B97-B7EF-465F-884F-57210D97769E}" type="presParOf" srcId="{22287645-201E-4374-B579-CFF0A4E3FEFA}" destId="{3B2274A0-CA2D-4D46-A0D2-B5D86290BE3F}" srcOrd="5" destOrd="0" presId="urn:microsoft.com/office/officeart/2005/8/layout/list1"/>
    <dgm:cxn modelId="{E878BB78-C9AE-4A98-8CD4-F82C2F8F79D2}" type="presParOf" srcId="{22287645-201E-4374-B579-CFF0A4E3FEFA}" destId="{F2C2D323-A2D0-4F1E-BBD6-CBBFA79FE90D}" srcOrd="6" destOrd="0" presId="urn:microsoft.com/office/officeart/2005/8/layout/list1"/>
    <dgm:cxn modelId="{A01B0C74-42F6-484B-B868-9E733CC5C606}" type="presParOf" srcId="{22287645-201E-4374-B579-CFF0A4E3FEFA}" destId="{98F28633-23B6-4D27-8E5A-93CE5F5FB9E0}" srcOrd="7" destOrd="0" presId="urn:microsoft.com/office/officeart/2005/8/layout/list1"/>
    <dgm:cxn modelId="{D9010A92-FDEA-4A79-9F37-F9F17B09AB28}" type="presParOf" srcId="{22287645-201E-4374-B579-CFF0A4E3FEFA}" destId="{E4599008-E002-4554-BD1D-1045E7EF7914}" srcOrd="8" destOrd="0" presId="urn:microsoft.com/office/officeart/2005/8/layout/list1"/>
    <dgm:cxn modelId="{BDD6F3A1-B355-4D48-AEAE-FE44800E5EB7}" type="presParOf" srcId="{E4599008-E002-4554-BD1D-1045E7EF7914}" destId="{F22E529F-9FDB-4639-B6A6-554151B96942}" srcOrd="0" destOrd="0" presId="urn:microsoft.com/office/officeart/2005/8/layout/list1"/>
    <dgm:cxn modelId="{EA9E6E2A-52A7-4495-8A4A-E6B682283B23}" type="presParOf" srcId="{E4599008-E002-4554-BD1D-1045E7EF7914}" destId="{CF9A7360-6593-46A6-A8EA-541BCD087CD2}" srcOrd="1" destOrd="0" presId="urn:microsoft.com/office/officeart/2005/8/layout/list1"/>
    <dgm:cxn modelId="{49402584-862C-43B4-891A-B386AE310F9D}" type="presParOf" srcId="{22287645-201E-4374-B579-CFF0A4E3FEFA}" destId="{8FCA953D-F7C7-4275-9455-2B5D570B6FDB}" srcOrd="9" destOrd="0" presId="urn:microsoft.com/office/officeart/2005/8/layout/list1"/>
    <dgm:cxn modelId="{9441FBB5-CF4D-47AD-AA64-AD18D26C0D72}" type="presParOf" srcId="{22287645-201E-4374-B579-CFF0A4E3FEFA}" destId="{1368F6B5-F553-42DE-9BCE-2271A55BC10C}" srcOrd="10" destOrd="0" presId="urn:microsoft.com/office/officeart/2005/8/layout/list1"/>
    <dgm:cxn modelId="{841C2AFC-DCF7-4C10-8570-5AE92E8E582B}" type="presParOf" srcId="{22287645-201E-4374-B579-CFF0A4E3FEFA}" destId="{C49A1DAA-5004-49DB-B4A6-D5F2F8B154A6}" srcOrd="11" destOrd="0" presId="urn:microsoft.com/office/officeart/2005/8/layout/list1"/>
    <dgm:cxn modelId="{B9A0D5E0-BBAE-4E5A-A404-28A3AAB9C59A}" type="presParOf" srcId="{22287645-201E-4374-B579-CFF0A4E3FEFA}" destId="{6E2D3B17-72B0-4348-96D2-E5B07BD88315}" srcOrd="12" destOrd="0" presId="urn:microsoft.com/office/officeart/2005/8/layout/list1"/>
    <dgm:cxn modelId="{874B357A-E414-49E1-AA6C-028F8F7D4570}" type="presParOf" srcId="{6E2D3B17-72B0-4348-96D2-E5B07BD88315}" destId="{6F44E7FD-075C-4842-BD41-47E55137438D}" srcOrd="0" destOrd="0" presId="urn:microsoft.com/office/officeart/2005/8/layout/list1"/>
    <dgm:cxn modelId="{2AD52F74-FF79-460A-AD8D-816F88A99FA7}" type="presParOf" srcId="{6E2D3B17-72B0-4348-96D2-E5B07BD88315}" destId="{79C0603E-5EEE-4CBD-8673-B85327C8C1B6}" srcOrd="1" destOrd="0" presId="urn:microsoft.com/office/officeart/2005/8/layout/list1"/>
    <dgm:cxn modelId="{C1466AFD-2FCF-4A4E-9372-9B3530077DED}" type="presParOf" srcId="{22287645-201E-4374-B579-CFF0A4E3FEFA}" destId="{340C1C21-0193-442D-AB18-645352B882BD}" srcOrd="13" destOrd="0" presId="urn:microsoft.com/office/officeart/2005/8/layout/list1"/>
    <dgm:cxn modelId="{C15CC694-61E2-45A3-80C2-4ED8DF76D853}" type="presParOf" srcId="{22287645-201E-4374-B579-CFF0A4E3FEFA}" destId="{A7DF5783-660C-4E48-8DDD-0CA769FA1270}" srcOrd="14" destOrd="0" presId="urn:microsoft.com/office/officeart/2005/8/layout/list1"/>
    <dgm:cxn modelId="{3DA29861-7F5E-41A2-9479-C87E761012A2}" type="presParOf" srcId="{22287645-201E-4374-B579-CFF0A4E3FEFA}" destId="{F6187C45-5EEC-46FE-98E2-61F1C4F31725}" srcOrd="15" destOrd="0" presId="urn:microsoft.com/office/officeart/2005/8/layout/list1"/>
    <dgm:cxn modelId="{5C421104-E627-4C47-9B13-7CF01BB11C2A}" type="presParOf" srcId="{22287645-201E-4374-B579-CFF0A4E3FEFA}" destId="{93C4E87B-C6B7-4051-B214-927E59CD8038}" srcOrd="16" destOrd="0" presId="urn:microsoft.com/office/officeart/2005/8/layout/list1"/>
    <dgm:cxn modelId="{A5067AEC-6586-474C-A8D0-120ABA0B4161}" type="presParOf" srcId="{93C4E87B-C6B7-4051-B214-927E59CD8038}" destId="{EEB32EEB-54C6-4C83-8301-64EE60AD2C11}" srcOrd="0" destOrd="0" presId="urn:microsoft.com/office/officeart/2005/8/layout/list1"/>
    <dgm:cxn modelId="{B7C9CFB2-51AD-4BDF-953A-A147C34BCDB6}" type="presParOf" srcId="{93C4E87B-C6B7-4051-B214-927E59CD8038}" destId="{07EFB2E0-4AD2-4BA8-BD81-7ACEE1B99711}" srcOrd="1" destOrd="0" presId="urn:microsoft.com/office/officeart/2005/8/layout/list1"/>
    <dgm:cxn modelId="{6698611C-97A3-4E79-A3FE-C623EEA3BBC4}" type="presParOf" srcId="{22287645-201E-4374-B579-CFF0A4E3FEFA}" destId="{8B9CDD0D-56E6-4870-B2B9-A3D2BA144FF2}" srcOrd="17" destOrd="0" presId="urn:microsoft.com/office/officeart/2005/8/layout/list1"/>
    <dgm:cxn modelId="{82D7D6C2-F585-4D7A-9D4C-A6C35E4FDAA0}" type="presParOf" srcId="{22287645-201E-4374-B579-CFF0A4E3FEFA}" destId="{6D11C502-A737-4A3D-A48B-3A53571D1DA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F47DD-0312-4791-80B9-92653C5D139D}">
      <dsp:nvSpPr>
        <dsp:cNvPr id="0" name=""/>
        <dsp:cNvSpPr/>
      </dsp:nvSpPr>
      <dsp:spPr>
        <a:xfrm rot="5400000">
          <a:off x="-121106" y="123128"/>
          <a:ext cx="807377" cy="56516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</a:t>
          </a:r>
        </a:p>
      </dsp:txBody>
      <dsp:txXfrm rot="-5400000">
        <a:off x="1" y="284603"/>
        <a:ext cx="565164" cy="242213"/>
      </dsp:txXfrm>
    </dsp:sp>
    <dsp:sp modelId="{87F3313B-A6AD-4C1B-8A99-04224A73DD46}">
      <dsp:nvSpPr>
        <dsp:cNvPr id="0" name=""/>
        <dsp:cNvSpPr/>
      </dsp:nvSpPr>
      <dsp:spPr>
        <a:xfrm rot="5400000">
          <a:off x="2716864" y="-2149679"/>
          <a:ext cx="524795" cy="48281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spc="-5" dirty="0">
              <a:latin typeface="Candara Light" panose="020E0502030303020204" pitchFamily="34" charset="0"/>
              <a:cs typeface="Arial"/>
            </a:rPr>
            <a:t>Overview </a:t>
          </a:r>
          <a:r>
            <a:rPr lang="en-US" sz="1600" b="1" kern="1200" spc="-5" dirty="0" err="1">
              <a:latin typeface="Candara Light" panose="020E0502030303020204" pitchFamily="34" charset="0"/>
              <a:cs typeface="Arial"/>
            </a:rPr>
            <a:t>Pengembangan</a:t>
          </a:r>
          <a:r>
            <a:rPr lang="en-US" sz="1600" b="1" kern="1200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sz="1600" b="1" kern="1200" spc="-5" dirty="0" err="1">
              <a:latin typeface="Candara Light" panose="020E0502030303020204" pitchFamily="34" charset="0"/>
              <a:cs typeface="Arial"/>
            </a:rPr>
            <a:t>Perangkat</a:t>
          </a:r>
          <a:r>
            <a:rPr lang="en-US" sz="1600" b="1" kern="1200" spc="-5" dirty="0">
              <a:latin typeface="Candara Light" panose="020E0502030303020204" pitchFamily="34" charset="0"/>
              <a:cs typeface="Arial"/>
            </a:rPr>
            <a:t> Lunak</a:t>
          </a:r>
          <a:endParaRPr lang="en-US" sz="1600" b="1" kern="1200" dirty="0">
            <a:latin typeface="Candara Light" panose="020E0502030303020204" pitchFamily="34" charset="0"/>
          </a:endParaRPr>
        </a:p>
      </dsp:txBody>
      <dsp:txXfrm rot="-5400000">
        <a:off x="565164" y="27639"/>
        <a:ext cx="4802578" cy="473559"/>
      </dsp:txXfrm>
    </dsp:sp>
    <dsp:sp modelId="{4E9E396E-362C-4913-B939-32C76E5BEFC8}">
      <dsp:nvSpPr>
        <dsp:cNvPr id="0" name=""/>
        <dsp:cNvSpPr/>
      </dsp:nvSpPr>
      <dsp:spPr>
        <a:xfrm rot="5400000">
          <a:off x="-121106" y="831111"/>
          <a:ext cx="807377" cy="565164"/>
        </a:xfrm>
        <a:prstGeom prst="chevron">
          <a:avLst/>
        </a:prstGeom>
        <a:solidFill>
          <a:schemeClr val="accent2">
            <a:hueOff val="1288723"/>
            <a:satOff val="-3699"/>
            <a:lumOff val="-5922"/>
            <a:alphaOff val="0"/>
          </a:schemeClr>
        </a:solidFill>
        <a:ln w="19050" cap="flat" cmpd="sng" algn="ctr">
          <a:solidFill>
            <a:schemeClr val="accent2">
              <a:hueOff val="1288723"/>
              <a:satOff val="-3699"/>
              <a:lumOff val="-5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</a:t>
          </a:r>
        </a:p>
      </dsp:txBody>
      <dsp:txXfrm rot="-5400000">
        <a:off x="1" y="992586"/>
        <a:ext cx="565164" cy="242213"/>
      </dsp:txXfrm>
    </dsp:sp>
    <dsp:sp modelId="{F8FF2069-872C-48FC-8EAF-0C24251B46AE}">
      <dsp:nvSpPr>
        <dsp:cNvPr id="0" name=""/>
        <dsp:cNvSpPr/>
      </dsp:nvSpPr>
      <dsp:spPr>
        <a:xfrm rot="5400000">
          <a:off x="2716864" y="-1441695"/>
          <a:ext cx="524795" cy="48281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1288723"/>
              <a:satOff val="-3699"/>
              <a:lumOff val="-5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spc="-5" dirty="0" err="1">
              <a:latin typeface="Candara Light" panose="020E0502030303020204" pitchFamily="34" charset="0"/>
              <a:cs typeface="Arial"/>
            </a:rPr>
            <a:t>Tahapan</a:t>
          </a:r>
          <a:r>
            <a:rPr lang="en-US" sz="1600" b="1" kern="1200" spc="-5" dirty="0">
              <a:latin typeface="Candara Light" panose="020E0502030303020204" pitchFamily="34" charset="0"/>
              <a:cs typeface="Arial"/>
            </a:rPr>
            <a:t> &amp; </a:t>
          </a:r>
          <a:r>
            <a:rPr lang="en-US" sz="1600" b="1" kern="1200" spc="-5" dirty="0" err="1">
              <a:latin typeface="Candara Light" panose="020E0502030303020204" pitchFamily="34" charset="0"/>
              <a:cs typeface="Arial"/>
            </a:rPr>
            <a:t>Metodologi</a:t>
          </a:r>
          <a:r>
            <a:rPr lang="en-US" sz="1600" b="1" kern="1200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sz="1600" b="1" kern="1200" spc="-5" dirty="0" err="1">
              <a:latin typeface="Candara Light" panose="020E0502030303020204" pitchFamily="34" charset="0"/>
              <a:cs typeface="Arial"/>
            </a:rPr>
            <a:t>Pengembangan</a:t>
          </a:r>
          <a:r>
            <a:rPr lang="en-US" sz="1600" b="1" kern="1200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sz="1600" b="1" kern="1200" spc="-5" dirty="0" err="1">
              <a:latin typeface="Candara Light" panose="020E0502030303020204" pitchFamily="34" charset="0"/>
              <a:cs typeface="Arial"/>
            </a:rPr>
            <a:t>Perangkat</a:t>
          </a:r>
          <a:r>
            <a:rPr lang="en-US" sz="1600" b="1" kern="1200" spc="-5" dirty="0">
              <a:latin typeface="Candara Light" panose="020E0502030303020204" pitchFamily="34" charset="0"/>
              <a:cs typeface="Arial"/>
            </a:rPr>
            <a:t> Lunak</a:t>
          </a:r>
          <a:endParaRPr lang="en-US" sz="1600" b="1" kern="1200" dirty="0">
            <a:latin typeface="Candara Light" panose="020E0502030303020204" pitchFamily="34" charset="0"/>
          </a:endParaRPr>
        </a:p>
      </dsp:txBody>
      <dsp:txXfrm rot="-5400000">
        <a:off x="565164" y="735623"/>
        <a:ext cx="4802578" cy="473559"/>
      </dsp:txXfrm>
    </dsp:sp>
    <dsp:sp modelId="{BE716ADA-5425-46F9-B7C3-B9F36E8DA1F7}">
      <dsp:nvSpPr>
        <dsp:cNvPr id="0" name=""/>
        <dsp:cNvSpPr/>
      </dsp:nvSpPr>
      <dsp:spPr>
        <a:xfrm rot="5400000">
          <a:off x="-121106" y="1539095"/>
          <a:ext cx="807377" cy="565164"/>
        </a:xfrm>
        <a:prstGeom prst="chevron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accent2">
              <a:hueOff val="2577445"/>
              <a:satOff val="-7397"/>
              <a:lumOff val="-11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</a:t>
          </a:r>
        </a:p>
      </dsp:txBody>
      <dsp:txXfrm rot="-5400000">
        <a:off x="1" y="1700570"/>
        <a:ext cx="565164" cy="242213"/>
      </dsp:txXfrm>
    </dsp:sp>
    <dsp:sp modelId="{5BDEBD45-751A-4FF4-87DB-7A255970DA57}">
      <dsp:nvSpPr>
        <dsp:cNvPr id="0" name=""/>
        <dsp:cNvSpPr/>
      </dsp:nvSpPr>
      <dsp:spPr>
        <a:xfrm rot="5400000">
          <a:off x="2716864" y="-733712"/>
          <a:ext cx="524795" cy="48281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2577445"/>
              <a:satOff val="-7397"/>
              <a:lumOff val="-11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spc="-5" dirty="0">
              <a:latin typeface="Candara Light" panose="020E0502030303020204" pitchFamily="34" charset="0"/>
              <a:cs typeface="Arial"/>
            </a:rPr>
            <a:t>Tren &amp; Riset </a:t>
          </a:r>
          <a:r>
            <a:rPr lang="en-US" sz="1600" b="1" kern="1200" spc="-5" dirty="0" err="1">
              <a:latin typeface="Candara Light" panose="020E0502030303020204" pitchFamily="34" charset="0"/>
              <a:cs typeface="Arial"/>
            </a:rPr>
            <a:t>Terkini</a:t>
          </a:r>
          <a:r>
            <a:rPr lang="en-US" sz="1600" b="1" kern="1200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sz="1600" b="1" kern="1200" spc="-5" dirty="0" err="1">
              <a:latin typeface="Candara Light" panose="020E0502030303020204" pitchFamily="34" charset="0"/>
              <a:cs typeface="Arial"/>
            </a:rPr>
            <a:t>Pengembangan</a:t>
          </a:r>
          <a:r>
            <a:rPr lang="en-US" sz="1600" b="1" kern="1200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sz="1600" b="1" kern="1200" spc="-5" dirty="0" err="1">
              <a:latin typeface="Candara Light" panose="020E0502030303020204" pitchFamily="34" charset="0"/>
              <a:cs typeface="Arial"/>
            </a:rPr>
            <a:t>Perangkat</a:t>
          </a:r>
          <a:r>
            <a:rPr lang="en-US" sz="1600" b="1" kern="1200" spc="-5" dirty="0">
              <a:latin typeface="Candara Light" panose="020E0502030303020204" pitchFamily="34" charset="0"/>
              <a:cs typeface="Arial"/>
            </a:rPr>
            <a:t> Lunak</a:t>
          </a:r>
          <a:endParaRPr lang="en-US" sz="1600" b="1" kern="1200" dirty="0">
            <a:latin typeface="Candara Light" panose="020E0502030303020204" pitchFamily="34" charset="0"/>
          </a:endParaRPr>
        </a:p>
      </dsp:txBody>
      <dsp:txXfrm rot="-5400000">
        <a:off x="565164" y="1443606"/>
        <a:ext cx="4802578" cy="473559"/>
      </dsp:txXfrm>
    </dsp:sp>
    <dsp:sp modelId="{29377817-E445-40BC-8D59-71925A98911E}">
      <dsp:nvSpPr>
        <dsp:cNvPr id="0" name=""/>
        <dsp:cNvSpPr/>
      </dsp:nvSpPr>
      <dsp:spPr>
        <a:xfrm rot="5400000">
          <a:off x="-121106" y="2247078"/>
          <a:ext cx="807377" cy="565164"/>
        </a:xfrm>
        <a:prstGeom prst="chevron">
          <a:avLst/>
        </a:prstGeom>
        <a:solidFill>
          <a:schemeClr val="accent2">
            <a:hueOff val="3866169"/>
            <a:satOff val="-11096"/>
            <a:lumOff val="-17765"/>
            <a:alphaOff val="0"/>
          </a:schemeClr>
        </a:solidFill>
        <a:ln w="19050" cap="flat" cmpd="sng" algn="ctr">
          <a:solidFill>
            <a:schemeClr val="accent2">
              <a:hueOff val="3866169"/>
              <a:satOff val="-11096"/>
              <a:lumOff val="-17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</a:t>
          </a:r>
        </a:p>
      </dsp:txBody>
      <dsp:txXfrm rot="-5400000">
        <a:off x="1" y="2408553"/>
        <a:ext cx="565164" cy="242213"/>
      </dsp:txXfrm>
    </dsp:sp>
    <dsp:sp modelId="{776073BA-C9E9-458F-A0F3-8A96A60B1A17}">
      <dsp:nvSpPr>
        <dsp:cNvPr id="0" name=""/>
        <dsp:cNvSpPr/>
      </dsp:nvSpPr>
      <dsp:spPr>
        <a:xfrm rot="5400000">
          <a:off x="2716864" y="-25728"/>
          <a:ext cx="524795" cy="48281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3866169"/>
              <a:satOff val="-11096"/>
              <a:lumOff val="-17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spc="-5" dirty="0" err="1">
              <a:latin typeface="Candara Light" panose="020E0502030303020204" pitchFamily="34" charset="0"/>
              <a:cs typeface="Arial"/>
            </a:rPr>
            <a:t>Struktur</a:t>
          </a:r>
          <a:r>
            <a:rPr lang="en-US" sz="1600" b="1" kern="1200" spc="-5" dirty="0">
              <a:latin typeface="Candara Light" panose="020E0502030303020204" pitchFamily="34" charset="0"/>
              <a:cs typeface="Arial"/>
            </a:rPr>
            <a:t> dan Strategi Penulisan </a:t>
          </a:r>
          <a:r>
            <a:rPr lang="en-US" sz="1600" b="1" kern="1200" spc="-5" dirty="0" err="1">
              <a:latin typeface="Candara Light" panose="020E0502030303020204" pitchFamily="34" charset="0"/>
              <a:cs typeface="Arial"/>
            </a:rPr>
            <a:t>Ilmiah</a:t>
          </a:r>
          <a:endParaRPr lang="en-US" sz="1600" b="1" kern="1200" dirty="0">
            <a:latin typeface="Candara Light" panose="020E0502030303020204" pitchFamily="34" charset="0"/>
          </a:endParaRPr>
        </a:p>
      </dsp:txBody>
      <dsp:txXfrm rot="-5400000">
        <a:off x="565164" y="2151590"/>
        <a:ext cx="4802578" cy="473559"/>
      </dsp:txXfrm>
    </dsp:sp>
    <dsp:sp modelId="{85210648-DBFB-439C-B608-294875C3ECA6}">
      <dsp:nvSpPr>
        <dsp:cNvPr id="0" name=""/>
        <dsp:cNvSpPr/>
      </dsp:nvSpPr>
      <dsp:spPr>
        <a:xfrm rot="5400000">
          <a:off x="-121106" y="2955062"/>
          <a:ext cx="807377" cy="565164"/>
        </a:xfrm>
        <a:prstGeom prst="chevron">
          <a:avLst/>
        </a:prstGeom>
        <a:solidFill>
          <a:schemeClr val="accent2">
            <a:hueOff val="5154891"/>
            <a:satOff val="-14794"/>
            <a:lumOff val="-23687"/>
            <a:alphaOff val="0"/>
          </a:schemeClr>
        </a:solidFill>
        <a:ln w="19050" cap="flat" cmpd="sng" algn="ctr">
          <a:solidFill>
            <a:schemeClr val="accent2">
              <a:hueOff val="5154891"/>
              <a:satOff val="-14794"/>
              <a:lumOff val="-236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</a:t>
          </a:r>
        </a:p>
      </dsp:txBody>
      <dsp:txXfrm rot="-5400000">
        <a:off x="1" y="3116537"/>
        <a:ext cx="565164" cy="242213"/>
      </dsp:txXfrm>
    </dsp:sp>
    <dsp:sp modelId="{687E95ED-0701-47D8-A220-C9DD99A5C49E}">
      <dsp:nvSpPr>
        <dsp:cNvPr id="0" name=""/>
        <dsp:cNvSpPr/>
      </dsp:nvSpPr>
      <dsp:spPr>
        <a:xfrm rot="5400000">
          <a:off x="2716864" y="682254"/>
          <a:ext cx="524795" cy="48281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5154891"/>
              <a:satOff val="-14794"/>
              <a:lumOff val="-236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spc="-5" dirty="0" err="1">
              <a:latin typeface="Arial"/>
              <a:cs typeface="Arial"/>
            </a:rPr>
            <a:t>Menulis</a:t>
          </a:r>
          <a:r>
            <a:rPr lang="en-US" sz="1600" kern="1200" spc="-5" dirty="0">
              <a:latin typeface="Arial"/>
              <a:cs typeface="Arial"/>
            </a:rPr>
            <a:t> </a:t>
          </a:r>
          <a:r>
            <a:rPr lang="en-US" sz="1600" kern="1200" spc="-5" dirty="0" err="1">
              <a:latin typeface="Arial"/>
              <a:cs typeface="Arial"/>
            </a:rPr>
            <a:t>Dokumen</a:t>
          </a:r>
          <a:r>
            <a:rPr lang="en-US" sz="1600" kern="1200" spc="-5" dirty="0">
              <a:latin typeface="Arial"/>
              <a:cs typeface="Arial"/>
            </a:rPr>
            <a:t> Penulisan </a:t>
          </a:r>
          <a:r>
            <a:rPr lang="en-US" sz="1600" kern="1200" spc="-5" dirty="0" err="1">
              <a:latin typeface="Arial"/>
              <a:cs typeface="Arial"/>
            </a:rPr>
            <a:t>Ilmiah</a:t>
          </a:r>
          <a:endParaRPr lang="en-US" sz="1600" kern="1200" dirty="0"/>
        </a:p>
      </dsp:txBody>
      <dsp:txXfrm rot="-5400000">
        <a:off x="565164" y="2859572"/>
        <a:ext cx="4802578" cy="473559"/>
      </dsp:txXfrm>
    </dsp:sp>
    <dsp:sp modelId="{8964EA85-5435-4CAA-98E5-D246B7004ED6}">
      <dsp:nvSpPr>
        <dsp:cNvPr id="0" name=""/>
        <dsp:cNvSpPr/>
      </dsp:nvSpPr>
      <dsp:spPr>
        <a:xfrm rot="5400000">
          <a:off x="-121106" y="3663045"/>
          <a:ext cx="807377" cy="565164"/>
        </a:xfrm>
        <a:prstGeom prst="chevron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6</a:t>
          </a:r>
        </a:p>
      </dsp:txBody>
      <dsp:txXfrm rot="-5400000">
        <a:off x="1" y="3824520"/>
        <a:ext cx="565164" cy="242213"/>
      </dsp:txXfrm>
    </dsp:sp>
    <dsp:sp modelId="{9756762E-7DBA-44EB-987F-479386880826}">
      <dsp:nvSpPr>
        <dsp:cNvPr id="0" name=""/>
        <dsp:cNvSpPr/>
      </dsp:nvSpPr>
      <dsp:spPr>
        <a:xfrm rot="5400000">
          <a:off x="2716864" y="1390238"/>
          <a:ext cx="524795" cy="482819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Latihan</a:t>
          </a:r>
        </a:p>
      </dsp:txBody>
      <dsp:txXfrm rot="-5400000">
        <a:off x="565164" y="3567556"/>
        <a:ext cx="4802578" cy="473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C2355-73C6-43BD-B70C-5B5791DA5406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54B171-013C-408B-A6D5-C22328E14418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 err="1">
              <a:latin typeface="Candara Light" panose="020E0502030303020204" pitchFamily="34" charset="0"/>
            </a:rPr>
            <a:t>Pengembangan</a:t>
          </a:r>
          <a:r>
            <a:rPr lang="en-US" sz="2500" b="1" kern="1200" dirty="0">
              <a:latin typeface="Candara Light" panose="020E0502030303020204" pitchFamily="34" charset="0"/>
            </a:rPr>
            <a:t> </a:t>
          </a:r>
          <a:r>
            <a:rPr lang="en-US" sz="2500" b="1" kern="1200" dirty="0" err="1">
              <a:latin typeface="Candara Light" panose="020E0502030303020204" pitchFamily="34" charset="0"/>
            </a:rPr>
            <a:t>perangkat</a:t>
          </a:r>
          <a:r>
            <a:rPr lang="en-US" sz="2500" b="1" kern="1200" dirty="0">
              <a:latin typeface="Candara Light" panose="020E0502030303020204" pitchFamily="34" charset="0"/>
            </a:rPr>
            <a:t> </a:t>
          </a:r>
          <a:r>
            <a:rPr lang="en-US" sz="2500" b="1" kern="1200" dirty="0" err="1">
              <a:latin typeface="Candara Light" panose="020E0502030303020204" pitchFamily="34" charset="0"/>
            </a:rPr>
            <a:t>lunak</a:t>
          </a:r>
          <a:r>
            <a:rPr lang="en-US" sz="2500" b="1" kern="1200" dirty="0">
              <a:latin typeface="Candara Light" panose="020E0502030303020204" pitchFamily="34" charset="0"/>
            </a:rPr>
            <a:t> (software development) </a:t>
          </a:r>
          <a:r>
            <a:rPr lang="en-US" sz="2500" b="1" kern="1200" dirty="0" err="1">
              <a:latin typeface="Candara Light" panose="020E0502030303020204" pitchFamily="34" charset="0"/>
            </a:rPr>
            <a:t>merupakan</a:t>
          </a:r>
          <a:r>
            <a:rPr lang="en-US" sz="2500" b="1" kern="1200" dirty="0">
              <a:latin typeface="Candara Light" panose="020E0502030303020204" pitchFamily="34" charset="0"/>
            </a:rPr>
            <a:t> proses </a:t>
          </a:r>
          <a:r>
            <a:rPr lang="en-US" sz="2500" b="1" kern="1200" dirty="0" err="1">
              <a:latin typeface="Candara Light" panose="020E0502030303020204" pitchFamily="34" charset="0"/>
            </a:rPr>
            <a:t>merancang</a:t>
          </a:r>
          <a:r>
            <a:rPr lang="en-US" sz="2500" b="1" kern="1200" dirty="0">
              <a:latin typeface="Candara Light" panose="020E0502030303020204" pitchFamily="34" charset="0"/>
            </a:rPr>
            <a:t>, </a:t>
          </a:r>
          <a:r>
            <a:rPr lang="en-US" sz="2500" b="1" kern="1200" dirty="0" err="1">
              <a:latin typeface="Candara Light" panose="020E0502030303020204" pitchFamily="34" charset="0"/>
            </a:rPr>
            <a:t>membuat</a:t>
          </a:r>
          <a:r>
            <a:rPr lang="en-US" sz="2500" b="1" kern="1200" dirty="0">
              <a:latin typeface="Candara Light" panose="020E0502030303020204" pitchFamily="34" charset="0"/>
            </a:rPr>
            <a:t>, </a:t>
          </a:r>
          <a:r>
            <a:rPr lang="en-US" sz="2500" b="1" kern="1200" dirty="0" err="1">
              <a:latin typeface="Candara Light" panose="020E0502030303020204" pitchFamily="34" charset="0"/>
            </a:rPr>
            <a:t>menguji</a:t>
          </a:r>
          <a:r>
            <a:rPr lang="en-US" sz="2500" b="1" kern="1200" dirty="0">
              <a:latin typeface="Candara Light" panose="020E0502030303020204" pitchFamily="34" charset="0"/>
            </a:rPr>
            <a:t>, dan </a:t>
          </a:r>
          <a:r>
            <a:rPr lang="en-US" sz="2500" b="1" kern="1200" dirty="0" err="1">
              <a:latin typeface="Candara Light" panose="020E0502030303020204" pitchFamily="34" charset="0"/>
            </a:rPr>
            <a:t>memelihara</a:t>
          </a:r>
          <a:r>
            <a:rPr lang="en-US" sz="2500" b="1" kern="1200" dirty="0">
              <a:latin typeface="Candara Light" panose="020E0502030303020204" pitchFamily="34" charset="0"/>
            </a:rPr>
            <a:t> </a:t>
          </a:r>
          <a:r>
            <a:rPr lang="en-US" sz="2500" b="1" kern="1200" dirty="0" err="1">
              <a:latin typeface="Candara Light" panose="020E0502030303020204" pitchFamily="34" charset="0"/>
            </a:rPr>
            <a:t>perangkat</a:t>
          </a:r>
          <a:r>
            <a:rPr lang="en-US" sz="2500" b="1" kern="1200" dirty="0">
              <a:latin typeface="Candara Light" panose="020E0502030303020204" pitchFamily="34" charset="0"/>
            </a:rPr>
            <a:t> </a:t>
          </a:r>
          <a:r>
            <a:rPr lang="en-US" sz="2500" b="1" kern="1200" dirty="0" err="1">
              <a:latin typeface="Candara Light" panose="020E0502030303020204" pitchFamily="34" charset="0"/>
            </a:rPr>
            <a:t>lunak</a:t>
          </a:r>
          <a:r>
            <a:rPr lang="en-US" sz="2500" b="1" kern="1200" dirty="0">
              <a:latin typeface="Candara Light" panose="020E0502030303020204" pitchFamily="34" charset="0"/>
            </a:rPr>
            <a:t>. </a:t>
          </a:r>
        </a:p>
      </dsp:txBody>
      <dsp:txXfrm>
        <a:off x="585701" y="1066737"/>
        <a:ext cx="4337991" cy="2693452"/>
      </dsp:txXfrm>
    </dsp:sp>
    <dsp:sp modelId="{DCC8E600-70D2-46B4-8C7A-E59EB2876267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0C84E5-6994-43B3-B7FB-1DCF2BCEB3DA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latin typeface="Candara Light" panose="020E0502030303020204" pitchFamily="34" charset="0"/>
            </a:rPr>
            <a:t>Tujuan </a:t>
          </a:r>
          <a:r>
            <a:rPr lang="en-US" sz="2500" b="1" kern="1200" dirty="0" err="1">
              <a:latin typeface="Candara Light" panose="020E0502030303020204" pitchFamily="34" charset="0"/>
            </a:rPr>
            <a:t>dari</a:t>
          </a:r>
          <a:r>
            <a:rPr lang="en-US" sz="2500" b="1" kern="1200" dirty="0">
              <a:latin typeface="Candara Light" panose="020E0502030303020204" pitchFamily="34" charset="0"/>
            </a:rPr>
            <a:t> </a:t>
          </a:r>
          <a:r>
            <a:rPr lang="en-US" sz="2500" b="1" kern="1200" dirty="0" err="1">
              <a:latin typeface="Candara Light" panose="020E0502030303020204" pitchFamily="34" charset="0"/>
            </a:rPr>
            <a:t>pengembangan</a:t>
          </a:r>
          <a:r>
            <a:rPr lang="en-US" sz="2500" b="1" kern="1200" dirty="0">
              <a:latin typeface="Candara Light" panose="020E0502030303020204" pitchFamily="34" charset="0"/>
            </a:rPr>
            <a:t> </a:t>
          </a:r>
          <a:r>
            <a:rPr lang="en-US" sz="2500" b="1" kern="1200" dirty="0" err="1">
              <a:latin typeface="Candara Light" panose="020E0502030303020204" pitchFamily="34" charset="0"/>
            </a:rPr>
            <a:t>perangkat</a:t>
          </a:r>
          <a:r>
            <a:rPr lang="en-US" sz="2500" b="1" kern="1200" dirty="0">
              <a:latin typeface="Candara Light" panose="020E0502030303020204" pitchFamily="34" charset="0"/>
            </a:rPr>
            <a:t> </a:t>
          </a:r>
          <a:r>
            <a:rPr lang="en-US" sz="2500" b="1" kern="1200" dirty="0" err="1">
              <a:latin typeface="Candara Light" panose="020E0502030303020204" pitchFamily="34" charset="0"/>
            </a:rPr>
            <a:t>lunak</a:t>
          </a:r>
          <a:r>
            <a:rPr lang="en-US" sz="2500" b="1" kern="1200" dirty="0">
              <a:latin typeface="Candara Light" panose="020E0502030303020204" pitchFamily="34" charset="0"/>
            </a:rPr>
            <a:t> </a:t>
          </a:r>
          <a:r>
            <a:rPr lang="en-US" sz="2500" b="1" kern="1200" dirty="0" err="1">
              <a:latin typeface="Candara Light" panose="020E0502030303020204" pitchFamily="34" charset="0"/>
            </a:rPr>
            <a:t>adalah</a:t>
          </a:r>
          <a:r>
            <a:rPr lang="en-US" sz="2500" b="1" kern="1200" dirty="0">
              <a:latin typeface="Candara Light" panose="020E0502030303020204" pitchFamily="34" charset="0"/>
            </a:rPr>
            <a:t> </a:t>
          </a:r>
          <a:r>
            <a:rPr lang="en-US" sz="2500" b="1" kern="1200" dirty="0" err="1">
              <a:latin typeface="Candara Light" panose="020E0502030303020204" pitchFamily="34" charset="0"/>
            </a:rPr>
            <a:t>untuk</a:t>
          </a:r>
          <a:r>
            <a:rPr lang="en-US" sz="2500" b="1" kern="1200" dirty="0">
              <a:latin typeface="Candara Light" panose="020E0502030303020204" pitchFamily="34" charset="0"/>
            </a:rPr>
            <a:t> </a:t>
          </a:r>
          <a:r>
            <a:rPr lang="en-US" sz="2500" b="1" kern="1200" dirty="0" err="1">
              <a:latin typeface="Candara Light" panose="020E0502030303020204" pitchFamily="34" charset="0"/>
            </a:rPr>
            <a:t>menghasilkan</a:t>
          </a:r>
          <a:r>
            <a:rPr lang="en-US" sz="2500" b="1" kern="1200" dirty="0">
              <a:latin typeface="Candara Light" panose="020E0502030303020204" pitchFamily="34" charset="0"/>
            </a:rPr>
            <a:t> </a:t>
          </a:r>
          <a:r>
            <a:rPr lang="en-US" sz="2500" b="1" kern="1200" dirty="0" err="1">
              <a:latin typeface="Candara Light" panose="020E0502030303020204" pitchFamily="34" charset="0"/>
            </a:rPr>
            <a:t>sebuah</a:t>
          </a:r>
          <a:r>
            <a:rPr lang="en-US" sz="2500" b="1" kern="1200" dirty="0">
              <a:latin typeface="Candara Light" panose="020E0502030303020204" pitchFamily="34" charset="0"/>
            </a:rPr>
            <a:t> </a:t>
          </a:r>
          <a:r>
            <a:rPr lang="en-US" sz="2500" b="1" kern="1200" dirty="0" err="1">
              <a:latin typeface="Candara Light" panose="020E0502030303020204" pitchFamily="34" charset="0"/>
            </a:rPr>
            <a:t>aplikasi</a:t>
          </a:r>
          <a:r>
            <a:rPr lang="en-US" sz="2500" b="1" kern="1200" dirty="0">
              <a:latin typeface="Candara Light" panose="020E0502030303020204" pitchFamily="34" charset="0"/>
            </a:rPr>
            <a:t> atau </a:t>
          </a:r>
          <a:r>
            <a:rPr lang="en-US" sz="2500" b="1" kern="1200" dirty="0" err="1">
              <a:latin typeface="Candara Light" panose="020E0502030303020204" pitchFamily="34" charset="0"/>
            </a:rPr>
            <a:t>sistem</a:t>
          </a:r>
          <a:r>
            <a:rPr lang="en-US" sz="2500" b="1" kern="1200" dirty="0">
              <a:latin typeface="Candara Light" panose="020E0502030303020204" pitchFamily="34" charset="0"/>
            </a:rPr>
            <a:t> </a:t>
          </a:r>
          <a:r>
            <a:rPr lang="en-US" sz="2500" b="1" kern="1200" dirty="0" err="1">
              <a:latin typeface="Candara Light" panose="020E0502030303020204" pitchFamily="34" charset="0"/>
            </a:rPr>
            <a:t>komputer</a:t>
          </a:r>
          <a:r>
            <a:rPr lang="en-US" sz="2500" b="1" kern="1200" dirty="0">
              <a:latin typeface="Candara Light" panose="020E0502030303020204" pitchFamily="34" charset="0"/>
            </a:rPr>
            <a:t> yang </a:t>
          </a:r>
          <a:r>
            <a:rPr lang="en-US" sz="2500" b="1" kern="1200" dirty="0" err="1">
              <a:latin typeface="Candara Light" panose="020E0502030303020204" pitchFamily="34" charset="0"/>
            </a:rPr>
            <a:t>dapat</a:t>
          </a:r>
          <a:r>
            <a:rPr lang="en-US" sz="2500" b="1" kern="1200" dirty="0">
              <a:latin typeface="Candara Light" panose="020E0502030303020204" pitchFamily="34" charset="0"/>
            </a:rPr>
            <a:t> </a:t>
          </a:r>
          <a:r>
            <a:rPr lang="en-US" sz="2500" b="1" kern="1200" dirty="0" err="1">
              <a:latin typeface="Candara Light" panose="020E0502030303020204" pitchFamily="34" charset="0"/>
            </a:rPr>
            <a:t>memenuhi</a:t>
          </a:r>
          <a:r>
            <a:rPr lang="en-US" sz="2500" b="1" kern="1200" dirty="0">
              <a:latin typeface="Candara Light" panose="020E0502030303020204" pitchFamily="34" charset="0"/>
            </a:rPr>
            <a:t> </a:t>
          </a:r>
          <a:r>
            <a:rPr lang="en-US" sz="2500" b="1" kern="1200" dirty="0" err="1">
              <a:latin typeface="Candara Light" panose="020E0502030303020204" pitchFamily="34" charset="0"/>
            </a:rPr>
            <a:t>kebutuhan</a:t>
          </a:r>
          <a:r>
            <a:rPr lang="en-US" sz="2500" b="1" kern="1200" dirty="0">
              <a:latin typeface="Candara Light" panose="020E0502030303020204" pitchFamily="34" charset="0"/>
            </a:rPr>
            <a:t> </a:t>
          </a:r>
          <a:r>
            <a:rPr lang="en-US" sz="2500" b="1" kern="1200" dirty="0" err="1">
              <a:latin typeface="Candara Light" panose="020E0502030303020204" pitchFamily="34" charset="0"/>
            </a:rPr>
            <a:t>pengguna</a:t>
          </a:r>
          <a:r>
            <a:rPr lang="en-US" sz="2500" b="1" kern="1200" dirty="0">
              <a:latin typeface="Candara Light" panose="020E0502030303020204" pitchFamily="34" charset="0"/>
            </a:rPr>
            <a:t> atau </a:t>
          </a:r>
          <a:r>
            <a:rPr lang="en-US" sz="2500" b="1" kern="1200" dirty="0" err="1">
              <a:latin typeface="Candara Light" panose="020E0502030303020204" pitchFamily="34" charset="0"/>
            </a:rPr>
            <a:t>organisasi</a:t>
          </a:r>
          <a:r>
            <a:rPr lang="en-US" sz="2500" b="1" kern="1200" dirty="0">
              <a:latin typeface="Candara Light" panose="020E0502030303020204" pitchFamily="34" charset="0"/>
            </a:rPr>
            <a:t> </a:t>
          </a:r>
          <a:r>
            <a:rPr lang="en-US" sz="2500" b="1" kern="1200" dirty="0" err="1">
              <a:latin typeface="Candara Light" panose="020E0502030303020204" pitchFamily="34" charset="0"/>
            </a:rPr>
            <a:t>tertentu</a:t>
          </a:r>
          <a:r>
            <a:rPr lang="en-US" sz="2500" b="1" kern="1200" dirty="0">
              <a:latin typeface="Candara Light" panose="020E0502030303020204" pitchFamily="34" charset="0"/>
            </a:rPr>
            <a:t>.</a:t>
          </a:r>
        </a:p>
      </dsp:txBody>
      <dsp:txXfrm>
        <a:off x="6092527" y="1066737"/>
        <a:ext cx="4337991" cy="26934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A902B-E85D-4F17-94C7-94EACDB1FF51}">
      <dsp:nvSpPr>
        <dsp:cNvPr id="0" name=""/>
        <dsp:cNvSpPr/>
      </dsp:nvSpPr>
      <dsp:spPr>
        <a:xfrm>
          <a:off x="278981" y="694012"/>
          <a:ext cx="920299" cy="92029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6E15F3-C92F-4B00-9867-3F0F1F33D3EE}">
      <dsp:nvSpPr>
        <dsp:cNvPr id="0" name=""/>
        <dsp:cNvSpPr/>
      </dsp:nvSpPr>
      <dsp:spPr>
        <a:xfrm>
          <a:off x="472244" y="887275"/>
          <a:ext cx="533773" cy="5337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AAE8F-9ACB-4FE8-8EA9-FAB428E53485}">
      <dsp:nvSpPr>
        <dsp:cNvPr id="0" name=""/>
        <dsp:cNvSpPr/>
      </dsp:nvSpPr>
      <dsp:spPr>
        <a:xfrm>
          <a:off x="1396488" y="694012"/>
          <a:ext cx="2169277" cy="920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b="1" kern="1200" dirty="0">
              <a:latin typeface="Candara Light" panose="020E0502030303020204" pitchFamily="34" charset="0"/>
            </a:rPr>
            <a:t>Cloud Computing</a:t>
          </a:r>
          <a:r>
            <a:rPr lang="en-ID" sz="1100" kern="1200" dirty="0">
              <a:latin typeface="Candara Light" panose="020E0502030303020204" pitchFamily="34" charset="0"/>
            </a:rPr>
            <a:t> dan </a:t>
          </a:r>
          <a:r>
            <a:rPr lang="en-ID" sz="1100" b="1" kern="1200" dirty="0" err="1">
              <a:latin typeface="Candara Light" panose="020E0502030303020204" pitchFamily="34" charset="0"/>
            </a:rPr>
            <a:t>Infrastruktur</a:t>
          </a:r>
          <a:r>
            <a:rPr lang="en-ID" sz="1100" b="1" kern="1200" dirty="0">
              <a:latin typeface="Candara Light" panose="020E0502030303020204" pitchFamily="34" charset="0"/>
            </a:rPr>
            <a:t> </a:t>
          </a:r>
          <a:r>
            <a:rPr lang="en-ID" sz="1100" b="1" kern="1200" dirty="0" err="1">
              <a:latin typeface="Candara Light" panose="020E0502030303020204" pitchFamily="34" charset="0"/>
            </a:rPr>
            <a:t>sebagai</a:t>
          </a:r>
          <a:r>
            <a:rPr lang="en-ID" sz="1100" b="1" kern="1200" dirty="0">
              <a:latin typeface="Candara Light" panose="020E0502030303020204" pitchFamily="34" charset="0"/>
            </a:rPr>
            <a:t> Kode (Infrastructure as Code - </a:t>
          </a:r>
          <a:r>
            <a:rPr lang="en-ID" sz="1100" b="1" kern="1200" dirty="0" err="1">
              <a:latin typeface="Candara Light" panose="020E0502030303020204" pitchFamily="34" charset="0"/>
            </a:rPr>
            <a:t>IaC</a:t>
          </a:r>
          <a:r>
            <a:rPr lang="en-ID" sz="1100" b="1" kern="1200" dirty="0">
              <a:latin typeface="Candara Light" panose="020E0502030303020204" pitchFamily="34" charset="0"/>
            </a:rPr>
            <a:t>)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adalah</a:t>
          </a:r>
          <a:r>
            <a:rPr lang="en-ID" sz="1100" kern="1200" dirty="0">
              <a:latin typeface="Candara Light" panose="020E0502030303020204" pitchFamily="34" charset="0"/>
            </a:rPr>
            <a:t> dua </a:t>
          </a:r>
          <a:r>
            <a:rPr lang="en-ID" sz="1100" kern="1200" dirty="0" err="1">
              <a:latin typeface="Candara Light" panose="020E0502030303020204" pitchFamily="34" charset="0"/>
            </a:rPr>
            <a:t>konsep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penting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dalam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pengembangan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perangkat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lunak</a:t>
          </a:r>
          <a:r>
            <a:rPr lang="en-ID" sz="1100" kern="1200" dirty="0">
              <a:latin typeface="Candara Light" panose="020E0502030303020204" pitchFamily="34" charset="0"/>
            </a:rPr>
            <a:t> modern yang </a:t>
          </a:r>
          <a:r>
            <a:rPr lang="en-ID" sz="1100" kern="1200" dirty="0" err="1">
              <a:latin typeface="Candara Light" panose="020E0502030303020204" pitchFamily="34" charset="0"/>
            </a:rPr>
            <a:t>memungkinkan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pengelolaan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infrastruktur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secara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lebih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efisien</a:t>
          </a:r>
          <a:r>
            <a:rPr lang="en-ID" sz="1100" kern="1200" dirty="0">
              <a:latin typeface="Candara Light" panose="020E0502030303020204" pitchFamily="34" charset="0"/>
            </a:rPr>
            <a:t> dan </a:t>
          </a:r>
          <a:r>
            <a:rPr lang="en-ID" sz="1100" kern="1200" dirty="0" err="1">
              <a:latin typeface="Candara Light" panose="020E0502030303020204" pitchFamily="34" charset="0"/>
            </a:rPr>
            <a:t>otomatis</a:t>
          </a:r>
          <a:r>
            <a:rPr lang="en-ID" sz="1100" kern="1200" dirty="0">
              <a:latin typeface="Candara Light" panose="020E0502030303020204" pitchFamily="34" charset="0"/>
            </a:rPr>
            <a:t>. </a:t>
          </a:r>
          <a:endParaRPr lang="en-US" sz="1100" kern="1200" dirty="0">
            <a:latin typeface="Candara Light" panose="020E0502030303020204" pitchFamily="34" charset="0"/>
          </a:endParaRPr>
        </a:p>
      </dsp:txBody>
      <dsp:txXfrm>
        <a:off x="1396488" y="694012"/>
        <a:ext cx="2169277" cy="920299"/>
      </dsp:txXfrm>
    </dsp:sp>
    <dsp:sp modelId="{6EA6946A-186F-438C-BFCA-42AC2D2143FC}">
      <dsp:nvSpPr>
        <dsp:cNvPr id="0" name=""/>
        <dsp:cNvSpPr/>
      </dsp:nvSpPr>
      <dsp:spPr>
        <a:xfrm>
          <a:off x="3943746" y="694012"/>
          <a:ext cx="920299" cy="92029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3B3A4-E9DB-476B-91D5-D63633126823}">
      <dsp:nvSpPr>
        <dsp:cNvPr id="0" name=""/>
        <dsp:cNvSpPr/>
      </dsp:nvSpPr>
      <dsp:spPr>
        <a:xfrm>
          <a:off x="4137009" y="887275"/>
          <a:ext cx="533773" cy="5337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EAE59-EE2C-4259-BDDC-26ADBB91C887}">
      <dsp:nvSpPr>
        <dsp:cNvPr id="0" name=""/>
        <dsp:cNvSpPr/>
      </dsp:nvSpPr>
      <dsp:spPr>
        <a:xfrm>
          <a:off x="5061253" y="694012"/>
          <a:ext cx="2169277" cy="920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b="1" kern="1200" dirty="0">
              <a:latin typeface="Candara Light" panose="020E0502030303020204" pitchFamily="34" charset="0"/>
            </a:rPr>
            <a:t>Cloud Computing </a:t>
          </a:r>
          <a:r>
            <a:rPr lang="en-ID" sz="1100" kern="1200" dirty="0" err="1">
              <a:latin typeface="Candara Light" panose="020E0502030303020204" pitchFamily="34" charset="0"/>
            </a:rPr>
            <a:t>memungkinkan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pengembang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untuk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menggunakan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sumber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daya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komputasi</a:t>
          </a:r>
          <a:r>
            <a:rPr lang="en-ID" sz="1100" kern="1200" dirty="0">
              <a:latin typeface="Candara Light" panose="020E0502030303020204" pitchFamily="34" charset="0"/>
            </a:rPr>
            <a:t>, </a:t>
          </a:r>
          <a:r>
            <a:rPr lang="en-ID" sz="1100" kern="1200" dirty="0" err="1">
              <a:latin typeface="Candara Light" panose="020E0502030303020204" pitchFamily="34" charset="0"/>
            </a:rPr>
            <a:t>penyimpanan</a:t>
          </a:r>
          <a:r>
            <a:rPr lang="en-ID" sz="1100" kern="1200" dirty="0">
              <a:latin typeface="Candara Light" panose="020E0502030303020204" pitchFamily="34" charset="0"/>
            </a:rPr>
            <a:t> data, dan </a:t>
          </a:r>
          <a:r>
            <a:rPr lang="en-ID" sz="1100" kern="1200" dirty="0" err="1">
              <a:latin typeface="Candara Light" panose="020E0502030303020204" pitchFamily="34" charset="0"/>
            </a:rPr>
            <a:t>layanan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lainnya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melalui</a:t>
          </a:r>
          <a:r>
            <a:rPr lang="en-ID" sz="1100" kern="1200" dirty="0">
              <a:latin typeface="Candara Light" panose="020E0502030303020204" pitchFamily="34" charset="0"/>
            </a:rPr>
            <a:t> internet, </a:t>
          </a:r>
          <a:r>
            <a:rPr lang="en-ID" sz="1100" kern="1200" dirty="0" err="1">
              <a:latin typeface="Candara Light" panose="020E0502030303020204" pitchFamily="34" charset="0"/>
            </a:rPr>
            <a:t>tanpa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perlu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mengelola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infrastruktur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fisik</a:t>
          </a:r>
          <a:r>
            <a:rPr lang="en-ID" sz="1100" kern="1200" dirty="0">
              <a:latin typeface="Candara Light" panose="020E0502030303020204" pitchFamily="34" charset="0"/>
            </a:rPr>
            <a:t>. </a:t>
          </a:r>
          <a:endParaRPr lang="en-US" sz="1100" kern="1200" dirty="0">
            <a:latin typeface="Candara Light" panose="020E0502030303020204" pitchFamily="34" charset="0"/>
          </a:endParaRPr>
        </a:p>
      </dsp:txBody>
      <dsp:txXfrm>
        <a:off x="5061253" y="694012"/>
        <a:ext cx="2169277" cy="920299"/>
      </dsp:txXfrm>
    </dsp:sp>
    <dsp:sp modelId="{BE834ED6-6DA3-4434-8A69-E5CBEBEC8F01}">
      <dsp:nvSpPr>
        <dsp:cNvPr id="0" name=""/>
        <dsp:cNvSpPr/>
      </dsp:nvSpPr>
      <dsp:spPr>
        <a:xfrm>
          <a:off x="7608511" y="694012"/>
          <a:ext cx="920299" cy="92029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F021EA-5B3A-4B70-AB22-957F9A60DC00}">
      <dsp:nvSpPr>
        <dsp:cNvPr id="0" name=""/>
        <dsp:cNvSpPr/>
      </dsp:nvSpPr>
      <dsp:spPr>
        <a:xfrm>
          <a:off x="7801774" y="887275"/>
          <a:ext cx="533773" cy="5337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C485B-CB23-4AE5-AD5E-3240490F5F13}">
      <dsp:nvSpPr>
        <dsp:cNvPr id="0" name=""/>
        <dsp:cNvSpPr/>
      </dsp:nvSpPr>
      <dsp:spPr>
        <a:xfrm>
          <a:off x="8726018" y="694012"/>
          <a:ext cx="2169277" cy="920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100" b="1" kern="1200" dirty="0">
              <a:latin typeface="Candara Light" panose="020E0502030303020204" pitchFamily="34" charset="0"/>
            </a:rPr>
            <a:t>Infrastructure as Code (</a:t>
          </a:r>
          <a:r>
            <a:rPr lang="en-ID" sz="1100" b="1" kern="1200" dirty="0" err="1">
              <a:latin typeface="Candara Light" panose="020E0502030303020204" pitchFamily="34" charset="0"/>
            </a:rPr>
            <a:t>IaC</a:t>
          </a:r>
          <a:r>
            <a:rPr lang="en-ID" sz="1100" b="1" kern="1200" dirty="0">
              <a:latin typeface="Candara Light" panose="020E0502030303020204" pitchFamily="34" charset="0"/>
            </a:rPr>
            <a:t>)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adalah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pendekatan</a:t>
          </a:r>
          <a:r>
            <a:rPr lang="en-ID" sz="1100" kern="1200" dirty="0">
              <a:latin typeface="Candara Light" panose="020E0502030303020204" pitchFamily="34" charset="0"/>
            </a:rPr>
            <a:t> di mana </a:t>
          </a:r>
          <a:r>
            <a:rPr lang="en-ID" sz="1100" kern="1200" dirty="0" err="1">
              <a:latin typeface="Candara Light" panose="020E0502030303020204" pitchFamily="34" charset="0"/>
            </a:rPr>
            <a:t>infrastruktur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dikelola</a:t>
          </a:r>
          <a:r>
            <a:rPr lang="en-ID" sz="1100" kern="1200" dirty="0">
              <a:latin typeface="Candara Light" panose="020E0502030303020204" pitchFamily="34" charset="0"/>
            </a:rPr>
            <a:t> dan </a:t>
          </a:r>
          <a:r>
            <a:rPr lang="en-ID" sz="1100" kern="1200" dirty="0" err="1">
              <a:latin typeface="Candara Light" panose="020E0502030303020204" pitchFamily="34" charset="0"/>
            </a:rPr>
            <a:t>dipelihara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menggunakan</a:t>
          </a:r>
          <a:r>
            <a:rPr lang="en-ID" sz="1100" kern="1200" dirty="0">
              <a:latin typeface="Candara Light" panose="020E0502030303020204" pitchFamily="34" charset="0"/>
            </a:rPr>
            <a:t> file </a:t>
          </a:r>
          <a:r>
            <a:rPr lang="en-ID" sz="1100" kern="1200" dirty="0" err="1">
              <a:latin typeface="Candara Light" panose="020E0502030303020204" pitchFamily="34" charset="0"/>
            </a:rPr>
            <a:t>kode</a:t>
          </a:r>
          <a:r>
            <a:rPr lang="en-ID" sz="1100" kern="1200" dirty="0">
              <a:latin typeface="Candara Light" panose="020E0502030303020204" pitchFamily="34" charset="0"/>
            </a:rPr>
            <a:t> (</a:t>
          </a:r>
          <a:r>
            <a:rPr lang="en-ID" sz="1100" kern="1200" dirty="0" err="1">
              <a:latin typeface="Candara Light" panose="020E0502030303020204" pitchFamily="34" charset="0"/>
            </a:rPr>
            <a:t>misalnya</a:t>
          </a:r>
          <a:r>
            <a:rPr lang="en-ID" sz="1100" kern="1200" dirty="0">
              <a:latin typeface="Candara Light" panose="020E0502030303020204" pitchFamily="34" charset="0"/>
            </a:rPr>
            <a:t>, file </a:t>
          </a:r>
          <a:r>
            <a:rPr lang="en-ID" sz="1100" kern="1200" dirty="0" err="1">
              <a:latin typeface="Candara Light" panose="020E0502030303020204" pitchFamily="34" charset="0"/>
            </a:rPr>
            <a:t>konfigurasi</a:t>
          </a:r>
          <a:r>
            <a:rPr lang="en-ID" sz="1100" kern="1200" dirty="0">
              <a:latin typeface="Candara Light" panose="020E0502030303020204" pitchFamily="34" charset="0"/>
            </a:rPr>
            <a:t>) </a:t>
          </a:r>
          <a:r>
            <a:rPr lang="en-ID" sz="1100" kern="1200" dirty="0" err="1">
              <a:latin typeface="Candara Light" panose="020E0502030303020204" pitchFamily="34" charset="0"/>
            </a:rPr>
            <a:t>alih-alih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konfigurasi</a:t>
          </a:r>
          <a:r>
            <a:rPr lang="en-ID" sz="1100" kern="1200" dirty="0">
              <a:latin typeface="Candara Light" panose="020E0502030303020204" pitchFamily="34" charset="0"/>
            </a:rPr>
            <a:t> manual. </a:t>
          </a:r>
          <a:r>
            <a:rPr lang="en-ID" sz="1100" kern="1200" dirty="0" err="1">
              <a:latin typeface="Candara Light" panose="020E0502030303020204" pitchFamily="34" charset="0"/>
            </a:rPr>
            <a:t>Pendekatan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ini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meningkatkan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otomatisasi</a:t>
          </a:r>
          <a:r>
            <a:rPr lang="en-ID" sz="1100" kern="1200" dirty="0">
              <a:latin typeface="Candara Light" panose="020E0502030303020204" pitchFamily="34" charset="0"/>
            </a:rPr>
            <a:t>, </a:t>
          </a:r>
          <a:r>
            <a:rPr lang="en-ID" sz="1100" kern="1200" dirty="0" err="1">
              <a:latin typeface="Candara Light" panose="020E0502030303020204" pitchFamily="34" charset="0"/>
            </a:rPr>
            <a:t>konsistensi</a:t>
          </a:r>
          <a:r>
            <a:rPr lang="en-ID" sz="1100" kern="1200" dirty="0">
              <a:latin typeface="Candara Light" panose="020E0502030303020204" pitchFamily="34" charset="0"/>
            </a:rPr>
            <a:t>, dan </a:t>
          </a:r>
          <a:r>
            <a:rPr lang="en-ID" sz="1100" kern="1200" dirty="0" err="1">
              <a:latin typeface="Candara Light" panose="020E0502030303020204" pitchFamily="34" charset="0"/>
            </a:rPr>
            <a:t>efisiensi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dalam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pengelolaan</a:t>
          </a:r>
          <a:r>
            <a:rPr lang="en-ID" sz="1100" kern="1200" dirty="0">
              <a:latin typeface="Candara Light" panose="020E0502030303020204" pitchFamily="34" charset="0"/>
            </a:rPr>
            <a:t> </a:t>
          </a:r>
          <a:r>
            <a:rPr lang="en-ID" sz="1100" kern="1200" dirty="0" err="1">
              <a:latin typeface="Candara Light" panose="020E0502030303020204" pitchFamily="34" charset="0"/>
            </a:rPr>
            <a:t>infrastruktur</a:t>
          </a:r>
          <a:r>
            <a:rPr lang="en-ID" sz="1100" kern="1200" dirty="0">
              <a:latin typeface="Candara Light" panose="020E0502030303020204" pitchFamily="34" charset="0"/>
            </a:rPr>
            <a:t>.</a:t>
          </a:r>
          <a:endParaRPr lang="en-US" sz="1100" kern="1200" dirty="0">
            <a:latin typeface="Candara Light" panose="020E0502030303020204" pitchFamily="34" charset="0"/>
          </a:endParaRPr>
        </a:p>
      </dsp:txBody>
      <dsp:txXfrm>
        <a:off x="8726018" y="694012"/>
        <a:ext cx="2169277" cy="9202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07AD6-9E9A-4E37-B624-6166D37103B2}">
      <dsp:nvSpPr>
        <dsp:cNvPr id="0" name=""/>
        <dsp:cNvSpPr/>
      </dsp:nvSpPr>
      <dsp:spPr>
        <a:xfrm rot="5400000">
          <a:off x="-141982" y="144811"/>
          <a:ext cx="946549" cy="66258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</a:t>
          </a:r>
        </a:p>
      </dsp:txBody>
      <dsp:txXfrm rot="-5400000">
        <a:off x="1" y="334120"/>
        <a:ext cx="662584" cy="283965"/>
      </dsp:txXfrm>
    </dsp:sp>
    <dsp:sp modelId="{7CA46AA2-7169-409D-A49D-E5667EA3B036}">
      <dsp:nvSpPr>
        <dsp:cNvPr id="0" name=""/>
        <dsp:cNvSpPr/>
      </dsp:nvSpPr>
      <dsp:spPr>
        <a:xfrm rot="5400000">
          <a:off x="3033730" y="-2368317"/>
          <a:ext cx="615257" cy="53575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spc="-5" dirty="0" err="1">
              <a:latin typeface="Candara Light" panose="020E0502030303020204" pitchFamily="34" charset="0"/>
              <a:cs typeface="Arial"/>
            </a:rPr>
            <a:t>Menentukan</a:t>
          </a:r>
          <a:r>
            <a:rPr lang="en-US" sz="1900" b="1" kern="1200" spc="-5" dirty="0">
              <a:latin typeface="Candara Light" panose="020E0502030303020204" pitchFamily="34" charset="0"/>
              <a:cs typeface="Arial"/>
            </a:rPr>
            <a:t> Tema </a:t>
          </a:r>
          <a:r>
            <a:rPr lang="en-US" sz="1900" b="1" kern="1200" spc="-5" dirty="0" err="1">
              <a:latin typeface="Candara Light" panose="020E0502030303020204" pitchFamily="34" charset="0"/>
              <a:cs typeface="Arial"/>
            </a:rPr>
            <a:t>Penelitian</a:t>
          </a:r>
          <a:r>
            <a:rPr lang="en-US" sz="1900" b="1" kern="1200" spc="-5" dirty="0">
              <a:latin typeface="Candara Light" panose="020E0502030303020204" pitchFamily="34" charset="0"/>
              <a:cs typeface="Arial"/>
            </a:rPr>
            <a:t> (Masalah yang </a:t>
          </a:r>
          <a:r>
            <a:rPr lang="en-US" sz="1900" b="1" kern="1200" spc="-5" dirty="0" err="1">
              <a:latin typeface="Candara Light" panose="020E0502030303020204" pitchFamily="34" charset="0"/>
              <a:cs typeface="Arial"/>
            </a:rPr>
            <a:t>ada</a:t>
          </a:r>
          <a:r>
            <a:rPr lang="en-US" sz="1900" b="1" kern="1200" spc="-5" dirty="0">
              <a:latin typeface="Candara Light" panose="020E0502030303020204" pitchFamily="34" charset="0"/>
              <a:cs typeface="Arial"/>
            </a:rPr>
            <a:t>, </a:t>
          </a:r>
          <a:r>
            <a:rPr lang="en-US" sz="1900" b="1" kern="1200" spc="-5" dirty="0" err="1">
              <a:latin typeface="Candara Light" panose="020E0502030303020204" pitchFamily="34" charset="0"/>
              <a:cs typeface="Arial"/>
            </a:rPr>
            <a:t>Isu</a:t>
          </a:r>
          <a:r>
            <a:rPr lang="en-US" sz="1900" b="1" kern="1200" spc="-5" dirty="0">
              <a:latin typeface="Candara Light" panose="020E0502030303020204" pitchFamily="34" charset="0"/>
              <a:cs typeface="Arial"/>
            </a:rPr>
            <a:t> terbaru, Ide, </a:t>
          </a:r>
          <a:r>
            <a:rPr lang="en-US" sz="1900" b="1" kern="1200" spc="-5" dirty="0" err="1">
              <a:latin typeface="Candara Light" panose="020E0502030303020204" pitchFamily="34" charset="0"/>
              <a:cs typeface="Arial"/>
            </a:rPr>
            <a:t>dll</a:t>
          </a:r>
          <a:r>
            <a:rPr lang="en-US" sz="1900" b="1" kern="1200" spc="-5" dirty="0">
              <a:latin typeface="Candara Light" panose="020E0502030303020204" pitchFamily="34" charset="0"/>
              <a:cs typeface="Arial"/>
            </a:rPr>
            <a:t>)</a:t>
          </a:r>
          <a:endParaRPr lang="en-US" sz="1900" b="1" kern="1200" dirty="0">
            <a:latin typeface="Candara Light" panose="020E0502030303020204" pitchFamily="34" charset="0"/>
          </a:endParaRPr>
        </a:p>
      </dsp:txBody>
      <dsp:txXfrm rot="-5400000">
        <a:off x="662584" y="32863"/>
        <a:ext cx="5327515" cy="555189"/>
      </dsp:txXfrm>
    </dsp:sp>
    <dsp:sp modelId="{232B7C53-904B-4D48-922F-98F6FD302E97}">
      <dsp:nvSpPr>
        <dsp:cNvPr id="0" name=""/>
        <dsp:cNvSpPr/>
      </dsp:nvSpPr>
      <dsp:spPr>
        <a:xfrm rot="5400000">
          <a:off x="-141982" y="993798"/>
          <a:ext cx="946549" cy="662584"/>
        </a:xfrm>
        <a:prstGeom prst="chevron">
          <a:avLst/>
        </a:prstGeom>
        <a:solidFill>
          <a:schemeClr val="accent2">
            <a:hueOff val="1288723"/>
            <a:satOff val="-3699"/>
            <a:lumOff val="-5922"/>
            <a:alphaOff val="0"/>
          </a:schemeClr>
        </a:solidFill>
        <a:ln w="19050" cap="flat" cmpd="sng" algn="ctr">
          <a:solidFill>
            <a:schemeClr val="accent2">
              <a:hueOff val="1288723"/>
              <a:satOff val="-3699"/>
              <a:lumOff val="-5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</a:t>
          </a:r>
        </a:p>
      </dsp:txBody>
      <dsp:txXfrm rot="-5400000">
        <a:off x="1" y="1183107"/>
        <a:ext cx="662584" cy="283965"/>
      </dsp:txXfrm>
    </dsp:sp>
    <dsp:sp modelId="{705FA56E-3A3B-437E-B4E2-71C4088A49E1}">
      <dsp:nvSpPr>
        <dsp:cNvPr id="0" name=""/>
        <dsp:cNvSpPr/>
      </dsp:nvSpPr>
      <dsp:spPr>
        <a:xfrm rot="5400000">
          <a:off x="3033730" y="-1519330"/>
          <a:ext cx="615257" cy="53575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1288723"/>
              <a:satOff val="-3699"/>
              <a:lumOff val="-5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spc="-5" dirty="0" err="1">
              <a:latin typeface="Candara Light" panose="020E0502030303020204" pitchFamily="34" charset="0"/>
              <a:cs typeface="Arial"/>
            </a:rPr>
            <a:t>Pahami</a:t>
          </a:r>
          <a:r>
            <a:rPr lang="en-US" sz="1900" b="1" kern="1200" spc="-5" dirty="0">
              <a:latin typeface="Candara Light" panose="020E0502030303020204" pitchFamily="34" charset="0"/>
              <a:cs typeface="Arial"/>
            </a:rPr>
            <a:t> dan </a:t>
          </a:r>
          <a:r>
            <a:rPr lang="en-US" sz="1900" b="1" kern="1200" spc="-5" dirty="0" err="1">
              <a:latin typeface="Candara Light" panose="020E0502030303020204" pitchFamily="34" charset="0"/>
              <a:cs typeface="Arial"/>
            </a:rPr>
            <a:t>memilih</a:t>
          </a:r>
          <a:r>
            <a:rPr lang="en-US" sz="1900" b="1" kern="1200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sz="1900" b="1" kern="1200" spc="-5" dirty="0" err="1">
              <a:latin typeface="Candara Light" panose="020E0502030303020204" pitchFamily="34" charset="0"/>
              <a:cs typeface="Arial"/>
            </a:rPr>
            <a:t>metode</a:t>
          </a:r>
          <a:r>
            <a:rPr lang="en-US" sz="1900" b="1" kern="1200" spc="-5" dirty="0">
              <a:latin typeface="Candara Light" panose="020E0502030303020204" pitchFamily="34" charset="0"/>
              <a:cs typeface="Arial"/>
            </a:rPr>
            <a:t> yang </a:t>
          </a:r>
          <a:r>
            <a:rPr lang="en-US" sz="1900" b="1" kern="1200" spc="-5" dirty="0" err="1">
              <a:latin typeface="Candara Light" panose="020E0502030303020204" pitchFamily="34" charset="0"/>
              <a:cs typeface="Arial"/>
            </a:rPr>
            <a:t>ada</a:t>
          </a:r>
          <a:r>
            <a:rPr lang="en-US" sz="1900" b="1" kern="1200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sz="1900" b="1" kern="1200" spc="-5" dirty="0" err="1">
              <a:latin typeface="Candara Light" panose="020E0502030303020204" pitchFamily="34" charset="0"/>
              <a:cs typeface="Arial"/>
            </a:rPr>
            <a:t>untuk</a:t>
          </a:r>
          <a:r>
            <a:rPr lang="en-US" sz="1900" b="1" kern="1200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sz="1900" b="1" kern="1200" spc="-5" dirty="0" err="1">
              <a:latin typeface="Candara Light" panose="020E0502030303020204" pitchFamily="34" charset="0"/>
              <a:cs typeface="Arial"/>
            </a:rPr>
            <a:t>memecahkan</a:t>
          </a:r>
          <a:r>
            <a:rPr lang="en-US" sz="1900" b="1" kern="1200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sz="1900" b="1" kern="1200" spc="-5" dirty="0" err="1">
              <a:latin typeface="Candara Light" panose="020E0502030303020204" pitchFamily="34" charset="0"/>
              <a:cs typeface="Arial"/>
            </a:rPr>
            <a:t>masalah</a:t>
          </a:r>
          <a:r>
            <a:rPr lang="en-US" sz="1900" b="1" kern="1200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sz="1900" b="1" kern="1200" spc="-5" dirty="0" err="1">
              <a:latin typeface="Candara Light" panose="020E0502030303020204" pitchFamily="34" charset="0"/>
              <a:cs typeface="Arial"/>
            </a:rPr>
            <a:t>penelitian</a:t>
          </a:r>
          <a:endParaRPr lang="en-US" sz="1900" b="1" kern="1200" dirty="0">
            <a:latin typeface="Candara Light" panose="020E0502030303020204" pitchFamily="34" charset="0"/>
          </a:endParaRPr>
        </a:p>
      </dsp:txBody>
      <dsp:txXfrm rot="-5400000">
        <a:off x="662584" y="881850"/>
        <a:ext cx="5327515" cy="555189"/>
      </dsp:txXfrm>
    </dsp:sp>
    <dsp:sp modelId="{B0033289-FBE0-4A42-8393-C4E29533A3AA}">
      <dsp:nvSpPr>
        <dsp:cNvPr id="0" name=""/>
        <dsp:cNvSpPr/>
      </dsp:nvSpPr>
      <dsp:spPr>
        <a:xfrm rot="5400000">
          <a:off x="-141982" y="1842785"/>
          <a:ext cx="946549" cy="662584"/>
        </a:xfrm>
        <a:prstGeom prst="chevron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accent2">
              <a:hueOff val="2577445"/>
              <a:satOff val="-7397"/>
              <a:lumOff val="-11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</a:t>
          </a:r>
        </a:p>
      </dsp:txBody>
      <dsp:txXfrm rot="-5400000">
        <a:off x="1" y="2032094"/>
        <a:ext cx="662584" cy="283965"/>
      </dsp:txXfrm>
    </dsp:sp>
    <dsp:sp modelId="{AC714168-3A22-47BE-B10E-0DF9B89CDD81}">
      <dsp:nvSpPr>
        <dsp:cNvPr id="0" name=""/>
        <dsp:cNvSpPr/>
      </dsp:nvSpPr>
      <dsp:spPr>
        <a:xfrm rot="5400000">
          <a:off x="3033730" y="-670343"/>
          <a:ext cx="615257" cy="53575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2577445"/>
              <a:satOff val="-7397"/>
              <a:lumOff val="-11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spc="-5" dirty="0" err="1">
              <a:latin typeface="Candara Light" panose="020E0502030303020204" pitchFamily="34" charset="0"/>
              <a:cs typeface="Arial"/>
            </a:rPr>
            <a:t>Mengumpulkan</a:t>
          </a:r>
          <a:r>
            <a:rPr lang="en-US" sz="1900" b="1" kern="1200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sz="1900" b="1" kern="1200" spc="-5" dirty="0" err="1">
              <a:latin typeface="Candara Light" panose="020E0502030303020204" pitchFamily="34" charset="0"/>
              <a:cs typeface="Arial"/>
            </a:rPr>
            <a:t>Teori</a:t>
          </a:r>
          <a:r>
            <a:rPr lang="en-US" sz="1900" b="1" kern="1200" spc="-5" dirty="0">
              <a:latin typeface="Candara Light" panose="020E0502030303020204" pitchFamily="34" charset="0"/>
              <a:cs typeface="Arial"/>
            </a:rPr>
            <a:t> yang </a:t>
          </a:r>
          <a:r>
            <a:rPr lang="en-US" sz="1900" b="1" kern="1200" spc="-5" dirty="0" err="1">
              <a:latin typeface="Candara Light" panose="020E0502030303020204" pitchFamily="34" charset="0"/>
              <a:cs typeface="Arial"/>
            </a:rPr>
            <a:t>menjadi</a:t>
          </a:r>
          <a:r>
            <a:rPr lang="en-US" sz="1900" b="1" kern="1200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sz="1900" b="1" kern="1200" spc="-5" dirty="0" err="1">
              <a:latin typeface="Candara Light" panose="020E0502030303020204" pitchFamily="34" charset="0"/>
              <a:cs typeface="Arial"/>
            </a:rPr>
            <a:t>acuan</a:t>
          </a:r>
          <a:r>
            <a:rPr lang="en-US" sz="1900" b="1" kern="1200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sz="1900" b="1" kern="1200" spc="-5" dirty="0" err="1">
              <a:latin typeface="Candara Light" panose="020E0502030303020204" pitchFamily="34" charset="0"/>
              <a:cs typeface="Arial"/>
            </a:rPr>
            <a:t>atau</a:t>
          </a:r>
          <a:r>
            <a:rPr lang="en-US" sz="1900" b="1" kern="1200" spc="-5" dirty="0">
              <a:latin typeface="Candara Light" panose="020E0502030303020204" pitchFamily="34" charset="0"/>
              <a:cs typeface="Arial"/>
            </a:rPr>
            <a:t> </a:t>
          </a:r>
          <a:r>
            <a:rPr lang="en-US" sz="1900" b="1" kern="1200" spc="-5" dirty="0" err="1">
              <a:latin typeface="Candara Light" panose="020E0502030303020204" pitchFamily="34" charset="0"/>
              <a:cs typeface="Arial"/>
            </a:rPr>
            <a:t>landasan</a:t>
          </a:r>
          <a:endParaRPr lang="en-US" sz="1900" b="1" kern="1200" dirty="0">
            <a:latin typeface="Candara Light" panose="020E0502030303020204" pitchFamily="34" charset="0"/>
          </a:endParaRPr>
        </a:p>
      </dsp:txBody>
      <dsp:txXfrm rot="-5400000">
        <a:off x="662584" y="1730837"/>
        <a:ext cx="5327515" cy="555189"/>
      </dsp:txXfrm>
    </dsp:sp>
    <dsp:sp modelId="{E1A47D02-582A-42F1-9133-440C736777B2}">
      <dsp:nvSpPr>
        <dsp:cNvPr id="0" name=""/>
        <dsp:cNvSpPr/>
      </dsp:nvSpPr>
      <dsp:spPr>
        <a:xfrm rot="5400000">
          <a:off x="-141982" y="2691772"/>
          <a:ext cx="946549" cy="662584"/>
        </a:xfrm>
        <a:prstGeom prst="chevron">
          <a:avLst/>
        </a:prstGeom>
        <a:solidFill>
          <a:schemeClr val="accent2">
            <a:hueOff val="3866169"/>
            <a:satOff val="-11096"/>
            <a:lumOff val="-17765"/>
            <a:alphaOff val="0"/>
          </a:schemeClr>
        </a:solidFill>
        <a:ln w="19050" cap="flat" cmpd="sng" algn="ctr">
          <a:solidFill>
            <a:schemeClr val="accent2">
              <a:hueOff val="3866169"/>
              <a:satOff val="-11096"/>
              <a:lumOff val="-17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</a:t>
          </a:r>
        </a:p>
      </dsp:txBody>
      <dsp:txXfrm rot="-5400000">
        <a:off x="1" y="2881081"/>
        <a:ext cx="662584" cy="283965"/>
      </dsp:txXfrm>
    </dsp:sp>
    <dsp:sp modelId="{525E0358-04F3-47B2-A68C-8A235AA82052}">
      <dsp:nvSpPr>
        <dsp:cNvPr id="0" name=""/>
        <dsp:cNvSpPr/>
      </dsp:nvSpPr>
      <dsp:spPr>
        <a:xfrm rot="5400000">
          <a:off x="3033730" y="178643"/>
          <a:ext cx="615257" cy="53575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3866169"/>
              <a:satOff val="-11096"/>
              <a:lumOff val="-17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spc="-5" dirty="0" err="1">
              <a:latin typeface="Candara Light" panose="020E0502030303020204" pitchFamily="34" charset="0"/>
              <a:cs typeface="Arial"/>
            </a:rPr>
            <a:t>Mengumpulkan</a:t>
          </a:r>
          <a:r>
            <a:rPr lang="en-US" sz="1900" b="1" kern="1200" spc="-5" dirty="0">
              <a:latin typeface="Candara Light" panose="020E0502030303020204" pitchFamily="34" charset="0"/>
              <a:cs typeface="Arial"/>
            </a:rPr>
            <a:t> Data (Primer dan </a:t>
          </a:r>
          <a:r>
            <a:rPr lang="en-US" sz="1900" b="1" kern="1200" spc="-5" dirty="0" err="1">
              <a:latin typeface="Candara Light" panose="020E0502030303020204" pitchFamily="34" charset="0"/>
              <a:cs typeface="Arial"/>
            </a:rPr>
            <a:t>Sekunder</a:t>
          </a:r>
          <a:r>
            <a:rPr lang="en-US" sz="1900" b="1" kern="1200" spc="-5" dirty="0">
              <a:latin typeface="Candara Light" panose="020E0502030303020204" pitchFamily="34" charset="0"/>
              <a:cs typeface="Arial"/>
            </a:rPr>
            <a:t>)</a:t>
          </a:r>
          <a:endParaRPr lang="en-US" sz="1900" b="1" kern="1200" dirty="0">
            <a:latin typeface="Candara Light" panose="020E0502030303020204" pitchFamily="34" charset="0"/>
          </a:endParaRPr>
        </a:p>
      </dsp:txBody>
      <dsp:txXfrm rot="-5400000">
        <a:off x="662584" y="2579823"/>
        <a:ext cx="5327515" cy="555189"/>
      </dsp:txXfrm>
    </dsp:sp>
    <dsp:sp modelId="{0884CC09-0CC7-48F7-B998-77A751DD12C7}">
      <dsp:nvSpPr>
        <dsp:cNvPr id="0" name=""/>
        <dsp:cNvSpPr/>
      </dsp:nvSpPr>
      <dsp:spPr>
        <a:xfrm rot="5400000">
          <a:off x="-141982" y="3540759"/>
          <a:ext cx="946549" cy="662584"/>
        </a:xfrm>
        <a:prstGeom prst="chevron">
          <a:avLst/>
        </a:prstGeom>
        <a:solidFill>
          <a:schemeClr val="accent2">
            <a:hueOff val="5154891"/>
            <a:satOff val="-14794"/>
            <a:lumOff val="-23687"/>
            <a:alphaOff val="0"/>
          </a:schemeClr>
        </a:solidFill>
        <a:ln w="19050" cap="flat" cmpd="sng" algn="ctr">
          <a:solidFill>
            <a:schemeClr val="accent2">
              <a:hueOff val="5154891"/>
              <a:satOff val="-14794"/>
              <a:lumOff val="-236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</a:t>
          </a:r>
        </a:p>
      </dsp:txBody>
      <dsp:txXfrm rot="-5400000">
        <a:off x="1" y="3730068"/>
        <a:ext cx="662584" cy="283965"/>
      </dsp:txXfrm>
    </dsp:sp>
    <dsp:sp modelId="{3AFCEAC8-49D8-4BBD-8A5F-C58C77B14342}">
      <dsp:nvSpPr>
        <dsp:cNvPr id="0" name=""/>
        <dsp:cNvSpPr/>
      </dsp:nvSpPr>
      <dsp:spPr>
        <a:xfrm rot="5400000">
          <a:off x="3033730" y="1027630"/>
          <a:ext cx="615257" cy="53575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5154891"/>
              <a:satOff val="-14794"/>
              <a:lumOff val="-236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spc="-5" dirty="0">
              <a:latin typeface="Candara Light" panose="020E0502030303020204" pitchFamily="34" charset="0"/>
              <a:cs typeface="Arial"/>
            </a:rPr>
            <a:t>Analisa Data dan </a:t>
          </a:r>
          <a:r>
            <a:rPr lang="en-US" sz="1900" b="1" kern="1200" spc="-5" dirty="0" err="1">
              <a:latin typeface="Candara Light" panose="020E0502030303020204" pitchFamily="34" charset="0"/>
              <a:cs typeface="Arial"/>
            </a:rPr>
            <a:t>Pembahasan</a:t>
          </a:r>
          <a:endParaRPr lang="en-US" sz="1900" b="1" kern="1200" dirty="0">
            <a:latin typeface="Candara Light" panose="020E0502030303020204" pitchFamily="34" charset="0"/>
          </a:endParaRPr>
        </a:p>
      </dsp:txBody>
      <dsp:txXfrm rot="-5400000">
        <a:off x="662584" y="3428810"/>
        <a:ext cx="5327515" cy="555189"/>
      </dsp:txXfrm>
    </dsp:sp>
    <dsp:sp modelId="{1A326E03-A092-4ED8-8614-F90FD0A6FFEA}">
      <dsp:nvSpPr>
        <dsp:cNvPr id="0" name=""/>
        <dsp:cNvSpPr/>
      </dsp:nvSpPr>
      <dsp:spPr>
        <a:xfrm rot="5400000">
          <a:off x="-141982" y="4389746"/>
          <a:ext cx="946549" cy="662584"/>
        </a:xfrm>
        <a:prstGeom prst="chevron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6</a:t>
          </a:r>
        </a:p>
      </dsp:txBody>
      <dsp:txXfrm rot="-5400000">
        <a:off x="1" y="4579055"/>
        <a:ext cx="662584" cy="283965"/>
      </dsp:txXfrm>
    </dsp:sp>
    <dsp:sp modelId="{895675AB-EA36-4510-B63A-8EE7225E6E24}">
      <dsp:nvSpPr>
        <dsp:cNvPr id="0" name=""/>
        <dsp:cNvSpPr/>
      </dsp:nvSpPr>
      <dsp:spPr>
        <a:xfrm rot="5400000">
          <a:off x="3033730" y="1876617"/>
          <a:ext cx="615257" cy="53575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spc="-5" dirty="0">
              <a:latin typeface="Candara Light" panose="020E0502030303020204" pitchFamily="34" charset="0"/>
              <a:cs typeface="Arial"/>
            </a:rPr>
            <a:t>Kesimpulan dan Saran</a:t>
          </a:r>
          <a:endParaRPr lang="en-US" sz="1900" b="1" kern="1200" dirty="0">
            <a:latin typeface="Candara Light" panose="020E0502030303020204" pitchFamily="34" charset="0"/>
          </a:endParaRPr>
        </a:p>
      </dsp:txBody>
      <dsp:txXfrm rot="-5400000">
        <a:off x="662584" y="4277797"/>
        <a:ext cx="5327515" cy="5551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1BAE07-3122-4B7B-AAED-A081A9409AE6}">
      <dsp:nvSpPr>
        <dsp:cNvPr id="0" name=""/>
        <dsp:cNvSpPr/>
      </dsp:nvSpPr>
      <dsp:spPr>
        <a:xfrm>
          <a:off x="0" y="0"/>
          <a:ext cx="6461501" cy="11941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spc="-5" dirty="0" err="1">
              <a:latin typeface="Candara Light" panose="020E0502030303020204" pitchFamily="34" charset="0"/>
              <a:cs typeface="Calibri"/>
            </a:rPr>
            <a:t>Membaca</a:t>
          </a:r>
          <a:r>
            <a:rPr lang="en-US" sz="2200" b="1" kern="1200" spc="-5" dirty="0">
              <a:latin typeface="Candara Light" panose="020E0502030303020204" pitchFamily="34" charset="0"/>
              <a:cs typeface="Calibri"/>
            </a:rPr>
            <a:t> </a:t>
          </a:r>
          <a:r>
            <a:rPr lang="en-US" sz="2200" b="1" kern="1200" spc="-20" dirty="0" err="1">
              <a:latin typeface="Candara Light" panose="020E0502030303020204" pitchFamily="34" charset="0"/>
              <a:cs typeface="Calibri"/>
            </a:rPr>
            <a:t>referensi</a:t>
          </a:r>
          <a:r>
            <a:rPr lang="en-US" sz="2200" b="1" kern="1200" spc="-20" dirty="0">
              <a:latin typeface="Candara Light" panose="020E0502030303020204" pitchFamily="34" charset="0"/>
              <a:cs typeface="Calibri"/>
            </a:rPr>
            <a:t> </a:t>
          </a:r>
          <a:r>
            <a:rPr lang="en-US" sz="2200" b="1" kern="1200" spc="-5" dirty="0">
              <a:latin typeface="Candara Light" panose="020E0502030303020204" pitchFamily="34" charset="0"/>
              <a:cs typeface="Calibri"/>
            </a:rPr>
            <a:t>penulisan / </a:t>
          </a:r>
          <a:r>
            <a:rPr lang="en-US" sz="2200" b="1" kern="1200" spc="-40" dirty="0" err="1">
              <a:latin typeface="Candara Light" panose="020E0502030303020204" pitchFamily="34" charset="0"/>
              <a:cs typeface="Calibri"/>
            </a:rPr>
            <a:t>Tugas</a:t>
          </a:r>
          <a:r>
            <a:rPr lang="en-US" sz="2200" b="1" kern="1200" spc="-40" dirty="0">
              <a:latin typeface="Candara Light" panose="020E0502030303020204" pitchFamily="34" charset="0"/>
              <a:cs typeface="Calibri"/>
            </a:rPr>
            <a:t> </a:t>
          </a:r>
          <a:r>
            <a:rPr lang="en-US" sz="2200" b="1" kern="1200" spc="-5" dirty="0" err="1">
              <a:latin typeface="Candara Light" panose="020E0502030303020204" pitchFamily="34" charset="0"/>
              <a:cs typeface="Calibri"/>
            </a:rPr>
            <a:t>akhir</a:t>
          </a:r>
          <a:r>
            <a:rPr lang="en-US" sz="2200" b="1" kern="1200" spc="-5" dirty="0">
              <a:latin typeface="Candara Light" panose="020E0502030303020204" pitchFamily="34" charset="0"/>
              <a:cs typeface="Calibri"/>
            </a:rPr>
            <a:t> </a:t>
          </a:r>
          <a:r>
            <a:rPr lang="en-US" sz="2200" b="1" kern="1200" spc="-15" dirty="0">
              <a:latin typeface="Candara Light" panose="020E0502030303020204" pitchFamily="34" charset="0"/>
              <a:cs typeface="Calibri"/>
            </a:rPr>
            <a:t>orang </a:t>
          </a:r>
          <a:r>
            <a:rPr lang="en-US" sz="2200" b="1" kern="1200" dirty="0">
              <a:latin typeface="Candara Light" panose="020E0502030303020204" pitchFamily="34" charset="0"/>
              <a:cs typeface="Calibri"/>
            </a:rPr>
            <a:t>lain </a:t>
          </a:r>
          <a:r>
            <a:rPr lang="en-US" sz="2200" b="1" kern="1200" spc="-5" dirty="0">
              <a:latin typeface="Candara Light" panose="020E0502030303020204" pitchFamily="34" charset="0"/>
              <a:cs typeface="Calibri"/>
            </a:rPr>
            <a:t>(PI </a:t>
          </a:r>
          <a:r>
            <a:rPr lang="en-US" sz="2200" b="1" kern="1200" spc="-15" dirty="0">
              <a:latin typeface="Candara Light" panose="020E0502030303020204" pitchFamily="34" charset="0"/>
              <a:cs typeface="Calibri"/>
            </a:rPr>
            <a:t>atau </a:t>
          </a:r>
          <a:r>
            <a:rPr lang="en-US" sz="2200" b="1" kern="1200" spc="-10" dirty="0" err="1">
              <a:latin typeface="Candara Light" panose="020E0502030303020204" pitchFamily="34" charset="0"/>
              <a:cs typeface="Calibri"/>
            </a:rPr>
            <a:t>Skripsi</a:t>
          </a:r>
          <a:r>
            <a:rPr lang="en-US" sz="2200" b="1" kern="1200" spc="-10" dirty="0">
              <a:latin typeface="Candara Light" panose="020E0502030303020204" pitchFamily="34" charset="0"/>
              <a:cs typeface="Calibri"/>
            </a:rPr>
            <a:t>)</a:t>
          </a:r>
          <a:endParaRPr lang="en-US" sz="2200" b="1" kern="1200" dirty="0">
            <a:latin typeface="Candara Light" panose="020E0502030303020204" pitchFamily="34" charset="0"/>
          </a:endParaRPr>
        </a:p>
      </dsp:txBody>
      <dsp:txXfrm>
        <a:off x="34975" y="34975"/>
        <a:ext cx="5172924" cy="1124197"/>
      </dsp:txXfrm>
    </dsp:sp>
    <dsp:sp modelId="{703E0B11-CCC8-4F45-AC03-D9CCCE10A219}">
      <dsp:nvSpPr>
        <dsp:cNvPr id="0" name=""/>
        <dsp:cNvSpPr/>
      </dsp:nvSpPr>
      <dsp:spPr>
        <a:xfrm>
          <a:off x="570132" y="1393171"/>
          <a:ext cx="6461501" cy="1194147"/>
        </a:xfrm>
        <a:prstGeom prst="roundRect">
          <a:avLst>
            <a:gd name="adj" fmla="val 10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spc="-5" dirty="0" err="1">
              <a:latin typeface="Candara Light" panose="020E0502030303020204" pitchFamily="34" charset="0"/>
              <a:cs typeface="Calibri"/>
            </a:rPr>
            <a:t>Membaca</a:t>
          </a:r>
          <a:r>
            <a:rPr lang="en-US" sz="2200" b="1" kern="1200" spc="-70" dirty="0">
              <a:latin typeface="Candara Light" panose="020E0502030303020204" pitchFamily="34" charset="0"/>
              <a:cs typeface="Calibri"/>
            </a:rPr>
            <a:t> </a:t>
          </a:r>
          <a:r>
            <a:rPr lang="en-US" sz="2200" b="1" kern="1200" spc="-10" dirty="0" err="1">
              <a:latin typeface="Candara Light" panose="020E0502030303020204" pitchFamily="34" charset="0"/>
              <a:cs typeface="Calibri"/>
            </a:rPr>
            <a:t>artikel</a:t>
          </a:r>
          <a:r>
            <a:rPr lang="en-US" sz="2200" b="1" kern="1200" spc="-10" dirty="0">
              <a:latin typeface="Candara Light" panose="020E0502030303020204" pitchFamily="34" charset="0"/>
              <a:cs typeface="Calibri"/>
            </a:rPr>
            <a:t> </a:t>
          </a:r>
          <a:r>
            <a:rPr lang="en-US" sz="2200" b="1" kern="1200" spc="-5" dirty="0" err="1">
              <a:latin typeface="Candara Light" panose="020E0502030303020204" pitchFamily="34" charset="0"/>
              <a:cs typeface="Calibri"/>
            </a:rPr>
            <a:t>hasil</a:t>
          </a:r>
          <a:r>
            <a:rPr lang="en-US" sz="2200" b="1" kern="1200" spc="-75" dirty="0">
              <a:latin typeface="Candara Light" panose="020E0502030303020204" pitchFamily="34" charset="0"/>
              <a:cs typeface="Calibri"/>
            </a:rPr>
            <a:t> </a:t>
          </a:r>
          <a:r>
            <a:rPr lang="en-US" sz="2200" b="1" kern="1200" spc="-5" dirty="0" err="1">
              <a:latin typeface="Candara Light" panose="020E0502030303020204" pitchFamily="34" charset="0"/>
              <a:cs typeface="Calibri"/>
            </a:rPr>
            <a:t>penelitian</a:t>
          </a:r>
          <a:r>
            <a:rPr lang="en-US" sz="2200" b="1" kern="1200" spc="-5" dirty="0">
              <a:latin typeface="Candara Light" panose="020E0502030303020204" pitchFamily="34" charset="0"/>
              <a:cs typeface="Calibri"/>
            </a:rPr>
            <a:t> </a:t>
          </a:r>
          <a:r>
            <a:rPr lang="en-US" sz="2200" b="1" kern="1200" spc="-15" dirty="0">
              <a:latin typeface="Candara Light" panose="020E0502030303020204" pitchFamily="34" charset="0"/>
              <a:cs typeface="Calibri"/>
            </a:rPr>
            <a:t>orang </a:t>
          </a:r>
          <a:r>
            <a:rPr lang="en-US" sz="2200" b="1" kern="1200" dirty="0">
              <a:latin typeface="Candara Light" panose="020E0502030303020204" pitchFamily="34" charset="0"/>
              <a:cs typeface="Calibri"/>
            </a:rPr>
            <a:t>lain</a:t>
          </a:r>
          <a:endParaRPr lang="en-US" sz="2200" b="1" kern="1200" dirty="0">
            <a:latin typeface="Candara Light" panose="020E0502030303020204" pitchFamily="34" charset="0"/>
          </a:endParaRPr>
        </a:p>
      </dsp:txBody>
      <dsp:txXfrm>
        <a:off x="605107" y="1428146"/>
        <a:ext cx="5045223" cy="1124197"/>
      </dsp:txXfrm>
    </dsp:sp>
    <dsp:sp modelId="{EDA0354D-4DD2-41F9-A50B-71804D805A9F}">
      <dsp:nvSpPr>
        <dsp:cNvPr id="0" name=""/>
        <dsp:cNvSpPr/>
      </dsp:nvSpPr>
      <dsp:spPr>
        <a:xfrm>
          <a:off x="1140265" y="2786343"/>
          <a:ext cx="6461501" cy="1194147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>
              <a:latin typeface="Candara Light" panose="020E0502030303020204" pitchFamily="34" charset="0"/>
              <a:cs typeface="Calibri"/>
            </a:rPr>
            <a:t>Memperh</a:t>
          </a:r>
          <a:r>
            <a:rPr lang="en-US" sz="2200" b="1" kern="1200" spc="-20" dirty="0" err="1">
              <a:latin typeface="Candara Light" panose="020E0502030303020204" pitchFamily="34" charset="0"/>
              <a:cs typeface="Calibri"/>
            </a:rPr>
            <a:t>a</a:t>
          </a:r>
          <a:r>
            <a:rPr lang="en-US" sz="2200" b="1" kern="1200" dirty="0" err="1">
              <a:latin typeface="Candara Light" panose="020E0502030303020204" pitchFamily="34" charset="0"/>
              <a:cs typeface="Calibri"/>
            </a:rPr>
            <a:t>ti</a:t>
          </a:r>
          <a:r>
            <a:rPr lang="en-US" sz="2200" b="1" kern="1200" spc="-30" dirty="0" err="1">
              <a:latin typeface="Candara Light" panose="020E0502030303020204" pitchFamily="34" charset="0"/>
              <a:cs typeface="Calibri"/>
            </a:rPr>
            <a:t>k</a:t>
          </a:r>
          <a:r>
            <a:rPr lang="en-US" sz="2200" b="1" kern="1200" dirty="0" err="1">
              <a:latin typeface="Candara Light" panose="020E0502030303020204" pitchFamily="34" charset="0"/>
              <a:cs typeface="Calibri"/>
            </a:rPr>
            <a:t>an</a:t>
          </a:r>
          <a:r>
            <a:rPr lang="en-US" sz="2200" b="1" kern="1200" dirty="0">
              <a:latin typeface="Candara Light" panose="020E0502030303020204" pitchFamily="34" charset="0"/>
              <a:cs typeface="Calibri"/>
            </a:rPr>
            <a:t> </a:t>
          </a:r>
          <a:r>
            <a:rPr lang="en-US" sz="2200" b="1" kern="1200" spc="-10" dirty="0" err="1">
              <a:latin typeface="Candara Light" panose="020E0502030303020204" pitchFamily="34" charset="0"/>
              <a:cs typeface="Calibri"/>
            </a:rPr>
            <a:t>keadaan</a:t>
          </a:r>
          <a:r>
            <a:rPr lang="en-US" sz="2200" b="1" kern="1200" spc="-10" dirty="0">
              <a:latin typeface="Candara Light" panose="020E0502030303020204" pitchFamily="34" charset="0"/>
              <a:cs typeface="Calibri"/>
            </a:rPr>
            <a:t> </a:t>
          </a:r>
          <a:r>
            <a:rPr lang="en-US" sz="2200" b="1" kern="1200" spc="-30" dirty="0" err="1">
              <a:latin typeface="Candara Light" panose="020E0502030303020204" pitchFamily="34" charset="0"/>
              <a:cs typeface="Calibri"/>
            </a:rPr>
            <a:t>sekitar</a:t>
          </a:r>
          <a:r>
            <a:rPr lang="en-US" sz="2200" b="1" kern="1200" spc="-30" dirty="0">
              <a:latin typeface="Candara Light" panose="020E0502030303020204" pitchFamily="34" charset="0"/>
              <a:cs typeface="Calibri"/>
            </a:rPr>
            <a:t>, </a:t>
          </a:r>
          <a:r>
            <a:rPr lang="en-US" sz="2200" b="1" kern="1200" spc="-5" dirty="0" err="1">
              <a:latin typeface="Candara Light" panose="020E0502030303020204" pitchFamily="34" charset="0"/>
              <a:cs typeface="Calibri"/>
            </a:rPr>
            <a:t>baik</a:t>
          </a:r>
          <a:r>
            <a:rPr lang="en-US" sz="2200" b="1" kern="1200" spc="-5" dirty="0">
              <a:latin typeface="Candara Light" panose="020E0502030303020204" pitchFamily="34" charset="0"/>
              <a:cs typeface="Calibri"/>
            </a:rPr>
            <a:t> </a:t>
          </a:r>
          <a:r>
            <a:rPr lang="en-US" sz="2200" b="1" kern="1200" spc="-5" dirty="0" err="1">
              <a:latin typeface="Candara Light" panose="020E0502030303020204" pitchFamily="34" charset="0"/>
              <a:cs typeface="Calibri"/>
            </a:rPr>
            <a:t>dalam</a:t>
          </a:r>
          <a:r>
            <a:rPr lang="en-US" sz="2200" b="1" kern="1200" spc="-90" dirty="0">
              <a:latin typeface="Candara Light" panose="020E0502030303020204" pitchFamily="34" charset="0"/>
              <a:cs typeface="Calibri"/>
            </a:rPr>
            <a:t> </a:t>
          </a:r>
          <a:r>
            <a:rPr lang="en-US" sz="2200" b="1" kern="1200" dirty="0" err="1">
              <a:latin typeface="Candara Light" panose="020E0502030303020204" pitchFamily="34" charset="0"/>
              <a:cs typeface="Calibri"/>
            </a:rPr>
            <a:t>ruang</a:t>
          </a:r>
          <a:r>
            <a:rPr lang="en-US" sz="2200" b="1" kern="1200" dirty="0">
              <a:latin typeface="Candara Light" panose="020E0502030303020204" pitchFamily="34" charset="0"/>
              <a:cs typeface="Calibri"/>
            </a:rPr>
            <a:t> </a:t>
          </a:r>
          <a:r>
            <a:rPr lang="en-US" sz="2200" b="1" kern="1200" spc="-5" dirty="0" err="1">
              <a:latin typeface="Candara Light" panose="020E0502030303020204" pitchFamily="34" charset="0"/>
              <a:cs typeface="Calibri"/>
            </a:rPr>
            <a:t>lingkup</a:t>
          </a:r>
          <a:r>
            <a:rPr lang="en-US" sz="2200" b="1" kern="1200" spc="-15" dirty="0">
              <a:latin typeface="Candara Light" panose="020E0502030303020204" pitchFamily="34" charset="0"/>
              <a:cs typeface="Calibri"/>
            </a:rPr>
            <a:t> </a:t>
          </a:r>
          <a:r>
            <a:rPr lang="en-US" sz="2200" b="1" kern="1200" spc="-15" dirty="0" err="1">
              <a:latin typeface="Candara Light" panose="020E0502030303020204" pitchFamily="34" charset="0"/>
              <a:cs typeface="Calibri"/>
            </a:rPr>
            <a:t>kecil</a:t>
          </a:r>
          <a:r>
            <a:rPr lang="en-US" sz="2200" b="1" kern="1200" spc="-15" dirty="0">
              <a:latin typeface="Candara Light" panose="020E0502030303020204" pitchFamily="34" charset="0"/>
              <a:cs typeface="Calibri"/>
            </a:rPr>
            <a:t> </a:t>
          </a:r>
          <a:r>
            <a:rPr lang="en-US" sz="2200" b="1" kern="1200" dirty="0" err="1">
              <a:latin typeface="Candara Light" panose="020E0502030303020204" pitchFamily="34" charset="0"/>
              <a:cs typeface="Calibri"/>
            </a:rPr>
            <a:t>maupun</a:t>
          </a:r>
          <a:r>
            <a:rPr lang="en-US" sz="2200" b="1" kern="1200" spc="-15" dirty="0">
              <a:latin typeface="Candara Light" panose="020E0502030303020204" pitchFamily="34" charset="0"/>
              <a:cs typeface="Calibri"/>
            </a:rPr>
            <a:t> </a:t>
          </a:r>
          <a:r>
            <a:rPr lang="en-US" sz="2200" b="1" kern="1200" spc="-5" dirty="0" err="1">
              <a:latin typeface="Candara Light" panose="020E0502030303020204" pitchFamily="34" charset="0"/>
              <a:cs typeface="Calibri"/>
            </a:rPr>
            <a:t>ruang</a:t>
          </a:r>
          <a:r>
            <a:rPr lang="en-US" sz="2200" b="1" kern="1200" spc="-5" dirty="0">
              <a:latin typeface="Candara Light" panose="020E0502030303020204" pitchFamily="34" charset="0"/>
              <a:cs typeface="Calibri"/>
            </a:rPr>
            <a:t> </a:t>
          </a:r>
          <a:r>
            <a:rPr lang="en-US" sz="2200" b="1" kern="1200" spc="-5" dirty="0" err="1">
              <a:latin typeface="Candara Light" panose="020E0502030303020204" pitchFamily="34" charset="0"/>
              <a:cs typeface="Calibri"/>
            </a:rPr>
            <a:t>lingkup</a:t>
          </a:r>
          <a:r>
            <a:rPr lang="en-US" sz="2200" b="1" kern="1200" spc="-5" dirty="0">
              <a:latin typeface="Candara Light" panose="020E0502030303020204" pitchFamily="34" charset="0"/>
              <a:cs typeface="Calibri"/>
            </a:rPr>
            <a:t> </a:t>
          </a:r>
          <a:r>
            <a:rPr lang="en-US" sz="2200" b="1" kern="1200" spc="-5" dirty="0" err="1">
              <a:latin typeface="Candara Light" panose="020E0502030303020204" pitchFamily="34" charset="0"/>
              <a:cs typeface="Calibri"/>
            </a:rPr>
            <a:t>lebih</a:t>
          </a:r>
          <a:r>
            <a:rPr lang="en-US" sz="2200" b="1" kern="1200" spc="-70" dirty="0">
              <a:latin typeface="Candara Light" panose="020E0502030303020204" pitchFamily="34" charset="0"/>
              <a:cs typeface="Calibri"/>
            </a:rPr>
            <a:t> </a:t>
          </a:r>
          <a:r>
            <a:rPr lang="en-US" sz="2200" b="1" kern="1200" dirty="0" err="1">
              <a:latin typeface="Candara Light" panose="020E0502030303020204" pitchFamily="34" charset="0"/>
              <a:cs typeface="Calibri"/>
            </a:rPr>
            <a:t>luas</a:t>
          </a:r>
          <a:endParaRPr lang="en-US" sz="2200" b="1" kern="1200" dirty="0">
            <a:latin typeface="Candara Light" panose="020E0502030303020204" pitchFamily="34" charset="0"/>
          </a:endParaRPr>
        </a:p>
      </dsp:txBody>
      <dsp:txXfrm>
        <a:off x="1175240" y="2821318"/>
        <a:ext cx="5045223" cy="1124197"/>
      </dsp:txXfrm>
    </dsp:sp>
    <dsp:sp modelId="{3A9474B8-085D-4BC5-8513-9A0043A11BC3}">
      <dsp:nvSpPr>
        <dsp:cNvPr id="0" name=""/>
        <dsp:cNvSpPr/>
      </dsp:nvSpPr>
      <dsp:spPr>
        <a:xfrm>
          <a:off x="5685306" y="905561"/>
          <a:ext cx="776195" cy="77619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5859950" y="905561"/>
        <a:ext cx="426907" cy="584087"/>
      </dsp:txXfrm>
    </dsp:sp>
    <dsp:sp modelId="{EB319AFA-A751-4284-8A2E-A7F4A6467BEE}">
      <dsp:nvSpPr>
        <dsp:cNvPr id="0" name=""/>
        <dsp:cNvSpPr/>
      </dsp:nvSpPr>
      <dsp:spPr>
        <a:xfrm>
          <a:off x="6255438" y="2290772"/>
          <a:ext cx="776195" cy="77619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6430082" y="2290772"/>
        <a:ext cx="426907" cy="5840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1277BC-0F0A-4183-999F-73BBF35F090F}">
      <dsp:nvSpPr>
        <dsp:cNvPr id="0" name=""/>
        <dsp:cNvSpPr/>
      </dsp:nvSpPr>
      <dsp:spPr>
        <a:xfrm>
          <a:off x="0" y="333104"/>
          <a:ext cx="752634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831C68-AFD3-49CD-8655-DD9A12BBB63B}">
      <dsp:nvSpPr>
        <dsp:cNvPr id="0" name=""/>
        <dsp:cNvSpPr/>
      </dsp:nvSpPr>
      <dsp:spPr>
        <a:xfrm>
          <a:off x="376317" y="67424"/>
          <a:ext cx="5268442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5" tIns="0" rIns="19913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spc="-5" dirty="0" err="1">
              <a:latin typeface="Calibri"/>
              <a:cs typeface="Calibri"/>
            </a:rPr>
            <a:t>Jurnal</a:t>
          </a:r>
          <a:endParaRPr lang="en-US" sz="1800" kern="1200" dirty="0"/>
        </a:p>
      </dsp:txBody>
      <dsp:txXfrm>
        <a:off x="402256" y="93363"/>
        <a:ext cx="5216564" cy="479482"/>
      </dsp:txXfrm>
    </dsp:sp>
    <dsp:sp modelId="{F2C2D323-A2D0-4F1E-BBD6-CBBFA79FE90D}">
      <dsp:nvSpPr>
        <dsp:cNvPr id="0" name=""/>
        <dsp:cNvSpPr/>
      </dsp:nvSpPr>
      <dsp:spPr>
        <a:xfrm>
          <a:off x="0" y="1149584"/>
          <a:ext cx="752634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BA33E6-1826-4E0E-B777-B79DD0E33DB5}">
      <dsp:nvSpPr>
        <dsp:cNvPr id="0" name=""/>
        <dsp:cNvSpPr/>
      </dsp:nvSpPr>
      <dsp:spPr>
        <a:xfrm>
          <a:off x="376317" y="883904"/>
          <a:ext cx="5268442" cy="531360"/>
        </a:xfrm>
        <a:prstGeom prst="round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5" tIns="0" rIns="19913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Artikel</a:t>
          </a:r>
        </a:p>
      </dsp:txBody>
      <dsp:txXfrm>
        <a:off x="402256" y="909843"/>
        <a:ext cx="5216564" cy="479482"/>
      </dsp:txXfrm>
    </dsp:sp>
    <dsp:sp modelId="{1368F6B5-F553-42DE-9BCE-2271A55BC10C}">
      <dsp:nvSpPr>
        <dsp:cNvPr id="0" name=""/>
        <dsp:cNvSpPr/>
      </dsp:nvSpPr>
      <dsp:spPr>
        <a:xfrm>
          <a:off x="0" y="1966064"/>
          <a:ext cx="752634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A7360-6593-46A6-A8EA-541BCD087CD2}">
      <dsp:nvSpPr>
        <dsp:cNvPr id="0" name=""/>
        <dsp:cNvSpPr/>
      </dsp:nvSpPr>
      <dsp:spPr>
        <a:xfrm>
          <a:off x="376317" y="1700384"/>
          <a:ext cx="5268442" cy="53136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5" tIns="0" rIns="19913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Buku</a:t>
          </a:r>
          <a:endParaRPr lang="en-US" sz="1800" kern="1200" dirty="0"/>
        </a:p>
      </dsp:txBody>
      <dsp:txXfrm>
        <a:off x="402256" y="1726323"/>
        <a:ext cx="5216564" cy="479482"/>
      </dsp:txXfrm>
    </dsp:sp>
    <dsp:sp modelId="{A7DF5783-660C-4E48-8DDD-0CA769FA1270}">
      <dsp:nvSpPr>
        <dsp:cNvPr id="0" name=""/>
        <dsp:cNvSpPr/>
      </dsp:nvSpPr>
      <dsp:spPr>
        <a:xfrm>
          <a:off x="0" y="2782544"/>
          <a:ext cx="752634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0603E-5EEE-4CBD-8673-B85327C8C1B6}">
      <dsp:nvSpPr>
        <dsp:cNvPr id="0" name=""/>
        <dsp:cNvSpPr/>
      </dsp:nvSpPr>
      <dsp:spPr>
        <a:xfrm>
          <a:off x="376317" y="2516864"/>
          <a:ext cx="5268442" cy="531360"/>
        </a:xfrm>
        <a:prstGeom prst="roundRect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5" tIns="0" rIns="19913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800" kern="1200" spc="-10" dirty="0">
              <a:latin typeface="Calibri"/>
              <a:cs typeface="Calibri"/>
            </a:rPr>
            <a:t>Publikasi </a:t>
          </a:r>
          <a:r>
            <a:rPr lang="fi-FI" sz="1800" kern="1200" spc="-5" dirty="0">
              <a:latin typeface="Calibri"/>
              <a:cs typeface="Calibri"/>
            </a:rPr>
            <a:t>: </a:t>
          </a:r>
          <a:r>
            <a:rPr lang="fi-FI" sz="1800" kern="1200" spc="-20" dirty="0">
              <a:latin typeface="Calibri"/>
              <a:cs typeface="Calibri"/>
            </a:rPr>
            <a:t>surat </a:t>
          </a:r>
          <a:r>
            <a:rPr lang="fi-FI" sz="1800" kern="1200" spc="-40" dirty="0">
              <a:latin typeface="Calibri"/>
              <a:cs typeface="Calibri"/>
            </a:rPr>
            <a:t>kabar, </a:t>
          </a:r>
          <a:r>
            <a:rPr lang="fi-FI" sz="1800" kern="1200" spc="-5" dirty="0">
              <a:latin typeface="Calibri"/>
              <a:cs typeface="Calibri"/>
            </a:rPr>
            <a:t>majalah,  </a:t>
          </a:r>
          <a:r>
            <a:rPr lang="fi-FI" sz="1800" kern="1200" spc="-15" dirty="0">
              <a:latin typeface="Calibri"/>
              <a:cs typeface="Calibri"/>
            </a:rPr>
            <a:t>radio,</a:t>
          </a:r>
          <a:r>
            <a:rPr lang="fi-FI" sz="1800" kern="1200" spc="-5" dirty="0">
              <a:latin typeface="Calibri"/>
              <a:cs typeface="Calibri"/>
            </a:rPr>
            <a:t> </a:t>
          </a:r>
          <a:r>
            <a:rPr lang="fi-FI" sz="1800" kern="1200" spc="-10" dirty="0">
              <a:latin typeface="Calibri"/>
              <a:cs typeface="Calibri"/>
            </a:rPr>
            <a:t>TV</a:t>
          </a:r>
        </a:p>
      </dsp:txBody>
      <dsp:txXfrm>
        <a:off x="402256" y="2542803"/>
        <a:ext cx="5216564" cy="479482"/>
      </dsp:txXfrm>
    </dsp:sp>
    <dsp:sp modelId="{6D11C502-A737-4A3D-A48B-3A53571D1DAD}">
      <dsp:nvSpPr>
        <dsp:cNvPr id="0" name=""/>
        <dsp:cNvSpPr/>
      </dsp:nvSpPr>
      <dsp:spPr>
        <a:xfrm>
          <a:off x="0" y="3599024"/>
          <a:ext cx="752634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EFB2E0-4AD2-4BA8-BD81-7ACEE1B99711}">
      <dsp:nvSpPr>
        <dsp:cNvPr id="0" name=""/>
        <dsp:cNvSpPr/>
      </dsp:nvSpPr>
      <dsp:spPr>
        <a:xfrm>
          <a:off x="376317" y="3333344"/>
          <a:ext cx="5268442" cy="53136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5" tIns="0" rIns="19913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800" kern="1200" spc="-10">
              <a:latin typeface="Calibri"/>
              <a:cs typeface="Calibri"/>
            </a:rPr>
            <a:t>Kejadian </a:t>
          </a:r>
          <a:r>
            <a:rPr lang="fi-FI" sz="1800" kern="1200" spc="-30">
              <a:latin typeface="Calibri"/>
              <a:cs typeface="Calibri"/>
            </a:rPr>
            <a:t>nyata </a:t>
          </a:r>
          <a:r>
            <a:rPr lang="fi-FI" sz="1800" kern="1200" spc="-10">
              <a:latin typeface="Calibri"/>
              <a:cs typeface="Calibri"/>
            </a:rPr>
            <a:t>pada kehidupan  </a:t>
          </a:r>
          <a:r>
            <a:rPr lang="fi-FI" sz="1800" kern="1200" spc="-5">
              <a:latin typeface="Calibri"/>
              <a:cs typeface="Calibri"/>
            </a:rPr>
            <a:t>sehari -</a:t>
          </a:r>
          <a:r>
            <a:rPr lang="fi-FI" sz="1800" kern="1200">
              <a:latin typeface="Calibri"/>
              <a:cs typeface="Calibri"/>
            </a:rPr>
            <a:t> </a:t>
          </a:r>
          <a:r>
            <a:rPr lang="fi-FI" sz="1800" kern="1200" spc="-10">
              <a:latin typeface="Calibri"/>
              <a:cs typeface="Calibri"/>
            </a:rPr>
            <a:t>hari</a:t>
          </a:r>
          <a:endParaRPr lang="fi-FI" sz="1800" kern="1200" spc="-10" dirty="0">
            <a:latin typeface="Calibri"/>
            <a:cs typeface="Calibri"/>
          </a:endParaRPr>
        </a:p>
      </dsp:txBody>
      <dsp:txXfrm>
        <a:off x="402256" y="3359283"/>
        <a:ext cx="5216564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E36D1-86D2-28BC-8989-F26DE431A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F56215-19AF-0979-EC54-FC1EE8166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D790A1-00CA-4077-9FDE-FA4929B69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A1756-E69A-AC2A-21BB-0B40C97D32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54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3C67D-65C9-2BF7-90BC-B24D5ED3D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087D69-5E5A-5B45-5AEF-21FCFB998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61B8B-E15C-DDE3-DFC2-AE98FD18B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41EA1-A607-2838-1D52-876AA947E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51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4150-4327-F541-2BC7-E8970E9F3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91F27-76E4-F092-F90B-45C435CA3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A3104-CED1-D957-0D03-5030E8BC8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1B385-2E5C-CCAC-9D4E-1AA72C6CB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6F17D-E3A5-9CB2-CFBC-9F3320D91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867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DB88-C42D-DDE4-E0FA-0CD105C18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8613F0-ED05-F288-4E6C-F31CA58E6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0B565-4198-2422-F34B-6546E4AA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CCA2D-06A8-DB46-8C28-8EB554D47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0F500-DF12-829A-80F2-4C8F10044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11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D43B0-1DC6-D636-9AE3-941158E4D4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27296-37AA-71E0-37FA-B6C29A512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2E06E-DF75-EF84-DA46-B82E4D5E6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9E01B-EAC5-8357-8BBB-6F0F89EF4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F2C71-9BA8-A5CC-CF2C-A47F5C6A8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4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F52FD-78FE-6F7F-C8A8-538E6884F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0953F-F3AA-2AFA-4601-96C00188F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475CB-F0F3-61A4-7A0A-76D186E93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E3E0E-584E-374C-B69B-BE13916B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CE408-7D63-74B7-FF4C-0F008DEB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581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C0E2-160D-0351-8467-C52D9E83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A85A3-0624-F701-4A8C-9FD153AF9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FE112-94E0-40B4-C5A4-7C44FDD5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8FF88-8F70-DE04-D939-02BF5ADB7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3B7DD-3A39-4894-B028-3538284D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8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EC3B5-6F39-0E94-D514-53F753DDF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88D90-FDBD-6115-A7FC-BDE0236646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234FD-E152-87DE-9746-01A1884CC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D0C45-ACCD-9A2F-FA12-24E78048A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5EFB2-01DE-3BE8-188A-4149EB62E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D96E2-B35E-6741-2E63-A0492882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996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89033-FFA6-D8E8-807B-0C09C185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4B904-2591-7088-80BE-E7A629CDB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297EEF-B2C2-7972-362F-6EBFB54A7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FEBCAB-E416-0DC3-838C-29A41AF56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57E603-504F-FCD3-9B98-908BF13E36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89E36-5489-366B-F23F-86B2491CF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DA846-6911-0502-D210-8CC7DE02F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078E25-E2BE-5CE2-FF22-9F2B46822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05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027B6-DFAA-7DBA-29F5-0261C90B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B5A830-DA50-7EDF-192A-6323B4F64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52566-96E3-363B-F139-8C2C842F3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56129-6F8A-1D4A-9D7B-387D8FAD2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5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F6BDFB-3016-159D-284C-735D4BCF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2D7B88-77C8-DD7E-9519-A4F228580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ECEB1-56FB-4BDB-67C7-F3EA3AC3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448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A19F-2A66-2B6B-3518-82A3034F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3DE89-303B-AD2E-3E7B-A74E6F92F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7FEFF-2243-DC33-CDA6-3FD0F9CFA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100A8-5E00-B62A-57FC-0BB2AB962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92610-58EC-4C12-0323-EE48CAC91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9E784-3939-25EB-D0E4-DD61A38D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7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29AC-6658-88EB-68F5-8ACC865F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F85FD7-5076-CB9F-C497-180C07A41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98FC78-9219-78FA-E98F-68999DBB2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474BC-7089-D6B0-A0C9-EE1D0163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70274-A42A-9F36-265D-531DCCED4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D2EEB-85A1-C0D6-4A4E-A95965B1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82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02BD9-776C-09AB-AB54-740636185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912C9-93F2-D9D0-2B2C-0F27303D8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65921-23CC-A885-AEA1-BEECEA1B0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08C92-1894-C801-361B-BBC360C91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9203A-B3C4-0442-B996-187E20365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10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svg"/><Relationship Id="rId7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image" Target="../media/image18.svg"/><Relationship Id="rId7" Type="http://schemas.openxmlformats.org/officeDocument/2006/relationships/image" Target="../media/image21.jpeg"/><Relationship Id="rId12" Type="http://schemas.microsoft.com/office/2007/relationships/diagramDrawing" Target="../diagrams/drawing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19.svg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14.png"/><Relationship Id="rId9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3.svg"/><Relationship Id="rId7" Type="http://schemas.openxmlformats.org/officeDocument/2006/relationships/hyperlink" Target="https://bit.ly/pedomanPI-SI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svg"/><Relationship Id="rId10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image" Target="../media/image18.svg"/><Relationship Id="rId7" Type="http://schemas.openxmlformats.org/officeDocument/2006/relationships/image" Target="../media/image2.png"/><Relationship Id="rId12" Type="http://schemas.microsoft.com/office/2007/relationships/diagramDrawing" Target="../diagrams/drawing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19.sv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14.png"/><Relationship Id="rId9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image" Target="../media/image18.svg"/><Relationship Id="rId7" Type="http://schemas.openxmlformats.org/officeDocument/2006/relationships/image" Target="../media/image2.png"/><Relationship Id="rId12" Type="http://schemas.microsoft.com/office/2007/relationships/diagramDrawing" Target="../diagrams/drawing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diagramColors" Target="../diagrams/colors5.xml"/><Relationship Id="rId5" Type="http://schemas.openxmlformats.org/officeDocument/2006/relationships/image" Target="../media/image19.svg"/><Relationship Id="rId10" Type="http://schemas.openxmlformats.org/officeDocument/2006/relationships/diagramQuickStyle" Target="../diagrams/quickStyle5.xml"/><Relationship Id="rId4" Type="http://schemas.openxmlformats.org/officeDocument/2006/relationships/image" Target="../media/image14.png"/><Relationship Id="rId9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image" Target="../media/image18.svg"/><Relationship Id="rId7" Type="http://schemas.openxmlformats.org/officeDocument/2006/relationships/image" Target="../media/image2.png"/><Relationship Id="rId12" Type="http://schemas.microsoft.com/office/2007/relationships/diagramDrawing" Target="../diagrams/drawing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diagramColors" Target="../diagrams/colors6.xml"/><Relationship Id="rId5" Type="http://schemas.openxmlformats.org/officeDocument/2006/relationships/image" Target="../media/image19.sv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14.png"/><Relationship Id="rId9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4.png"/><Relationship Id="rId3" Type="http://schemas.openxmlformats.org/officeDocument/2006/relationships/image" Target="../media/image43.svg"/><Relationship Id="rId7" Type="http://schemas.openxmlformats.org/officeDocument/2006/relationships/image" Target="../media/image37.svg"/><Relationship Id="rId12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45.svg"/><Relationship Id="rId10" Type="http://schemas.openxmlformats.org/officeDocument/2006/relationships/image" Target="../media/image40.png"/><Relationship Id="rId4" Type="http://schemas.openxmlformats.org/officeDocument/2006/relationships/image" Target="../media/image44.png"/><Relationship Id="rId9" Type="http://schemas.openxmlformats.org/officeDocument/2006/relationships/image" Target="../media/image39.svg"/><Relationship Id="rId14" Type="http://schemas.openxmlformats.org/officeDocument/2006/relationships/image" Target="../media/image3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3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4.png"/><Relationship Id="rId3" Type="http://schemas.openxmlformats.org/officeDocument/2006/relationships/image" Target="../media/image43.svg"/><Relationship Id="rId7" Type="http://schemas.openxmlformats.org/officeDocument/2006/relationships/image" Target="../media/image39.svg"/><Relationship Id="rId12" Type="http://schemas.openxmlformats.org/officeDocument/2006/relationships/image" Target="../media/image45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4.png"/><Relationship Id="rId5" Type="http://schemas.openxmlformats.org/officeDocument/2006/relationships/image" Target="../media/image37.svg"/><Relationship Id="rId10" Type="http://schemas.openxmlformats.org/officeDocument/2006/relationships/image" Target="../media/image3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35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prodisi@gunadarma.ac.id" TargetMode="External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Candara Light" panose="020E0502030303020204" pitchFamily="34" charset="0"/>
              </a:rPr>
              <a:t>Dr. Witta Listiya Ningrum, </a:t>
            </a:r>
            <a:r>
              <a:rPr lang="en-US" dirty="0" err="1">
                <a:latin typeface="Candara Light" panose="020E0502030303020204" pitchFamily="34" charset="0"/>
              </a:rPr>
              <a:t>Skom</a:t>
            </a:r>
            <a:r>
              <a:rPr lang="en-US" dirty="0">
                <a:latin typeface="Candara Light" panose="020E0502030303020204" pitchFamily="34" charset="0"/>
              </a:rPr>
              <a:t>., MMSI</a:t>
            </a:r>
          </a:p>
        </p:txBody>
      </p:sp>
      <p:pic>
        <p:nvPicPr>
          <p:cNvPr id="14" name="Picture 13" descr="A blue circle with buildings in the background&#10;&#10;AI-generated content may be incorrect.">
            <a:extLst>
              <a:ext uri="{FF2B5EF4-FFF2-40B4-BE49-F238E27FC236}">
                <a16:creationId xmlns:a16="http://schemas.microsoft.com/office/drawing/2014/main" id="{2E699278-989F-A9E0-161B-29F221AA5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 txBox="1">
            <a:spLocks/>
          </p:cNvSpPr>
          <p:nvPr/>
        </p:nvSpPr>
        <p:spPr>
          <a:xfrm>
            <a:off x="791281" y="1341509"/>
            <a:ext cx="4416149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>
                <a:latin typeface="Candara Light" panose="020E0502030303020204" pitchFamily="34" charset="0"/>
              </a:rPr>
              <a:t>PENGEMBANGAN PERANGKAT LUNAK 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23040FB-61BC-F808-9AEA-1F967778E561}"/>
              </a:ext>
            </a:extLst>
          </p:cNvPr>
          <p:cNvSpPr txBox="1">
            <a:spLocks/>
          </p:cNvSpPr>
          <p:nvPr/>
        </p:nvSpPr>
        <p:spPr>
          <a:xfrm>
            <a:off x="791281" y="5198889"/>
            <a:ext cx="5578521" cy="423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Candara Light" panose="020E0502030303020204" pitchFamily="34" charset="0"/>
              </a:rPr>
              <a:t>Dr. Witta Listiya Ningrum, </a:t>
            </a:r>
            <a:r>
              <a:rPr lang="en-US" b="1" dirty="0" err="1">
                <a:latin typeface="Candara Light" panose="020E0502030303020204" pitchFamily="34" charset="0"/>
              </a:rPr>
              <a:t>Skom</a:t>
            </a:r>
            <a:r>
              <a:rPr lang="en-US" b="1" dirty="0">
                <a:latin typeface="Candara Light" panose="020E0502030303020204" pitchFamily="34" charset="0"/>
              </a:rPr>
              <a:t>., MMSI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1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E6152-9122-363B-AB52-7E2761D8A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960859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ID" sz="3200" b="1" dirty="0">
                <a:latin typeface="Candara Light" panose="020E0502030303020204" pitchFamily="34" charset="0"/>
              </a:rPr>
              <a:t>RAD (Rapid Application Development)</a:t>
            </a:r>
            <a:endParaRPr lang="en-ID" sz="3200" dirty="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A08E1-D9AA-BFEC-1CE6-018522939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925" y="1403520"/>
            <a:ext cx="6766602" cy="201985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7E15198-71BB-18B5-4ED7-BF1D1AA100DB}"/>
              </a:ext>
            </a:extLst>
          </p:cNvPr>
          <p:cNvGrpSpPr/>
          <p:nvPr/>
        </p:nvGrpSpPr>
        <p:grpSpPr>
          <a:xfrm>
            <a:off x="7478486" y="22246"/>
            <a:ext cx="6393884" cy="685757"/>
            <a:chOff x="7478486" y="22246"/>
            <a:chExt cx="6393884" cy="685757"/>
          </a:xfrm>
        </p:grpSpPr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id="{77B28D34-2CD0-0F84-E8A0-93545977BD23}"/>
                </a:ext>
              </a:extLst>
            </p:cNvPr>
            <p:cNvGrpSpPr/>
            <p:nvPr/>
          </p:nvGrpSpPr>
          <p:grpSpPr>
            <a:xfrm>
              <a:off x="7478486" y="22246"/>
              <a:ext cx="4713514" cy="685757"/>
              <a:chOff x="0" y="0"/>
              <a:chExt cx="4274726" cy="180611"/>
            </a:xfrm>
          </p:grpSpPr>
          <p:sp>
            <p:nvSpPr>
              <p:cNvPr id="8" name="Freeform 3">
                <a:extLst>
                  <a:ext uri="{FF2B5EF4-FFF2-40B4-BE49-F238E27FC236}">
                    <a16:creationId xmlns:a16="http://schemas.microsoft.com/office/drawing/2014/main" id="{855FFE44-F2D6-3B86-F244-241A84073B4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806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0611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56284"/>
                    </a:lnTo>
                    <a:cubicBezTo>
                      <a:pt x="4274726" y="169720"/>
                      <a:pt x="4263834" y="180611"/>
                      <a:pt x="4250399" y="180611"/>
                    </a:cubicBezTo>
                    <a:lnTo>
                      <a:pt x="24327" y="180611"/>
                    </a:lnTo>
                    <a:cubicBezTo>
                      <a:pt x="10891" y="180611"/>
                      <a:pt x="0" y="169720"/>
                      <a:pt x="0" y="156284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13638C"/>
              </a:solidFill>
              <a:ln w="9525" cap="rnd">
                <a:solidFill>
                  <a:srgbClr val="D5D6D8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C8B1E705-B2A0-B8B3-FED3-9EE5E191703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274726" cy="2187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E8FC10-854D-9C9C-49DA-B09183A2059F}"/>
                </a:ext>
              </a:extLst>
            </p:cNvPr>
            <p:cNvSpPr txBox="1"/>
            <p:nvPr/>
          </p:nvSpPr>
          <p:spPr>
            <a:xfrm>
              <a:off x="7770928" y="118464"/>
              <a:ext cx="61014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Pengembangan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</a:t>
              </a:r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Perangkat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Lunak</a:t>
              </a:r>
              <a:endParaRPr lang="en-ID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39D17C0C-78D9-E2A8-5BB9-1B3B0C354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7" y="4337"/>
            <a:ext cx="2340769" cy="96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269990-4DBA-835A-4657-1A7244C3124A}"/>
              </a:ext>
            </a:extLst>
          </p:cNvPr>
          <p:cNvSpPr txBox="1"/>
          <p:nvPr/>
        </p:nvSpPr>
        <p:spPr>
          <a:xfrm>
            <a:off x="490411" y="3551248"/>
            <a:ext cx="74602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b="1" dirty="0">
                <a:latin typeface="Candara Light" panose="020E0502030303020204" pitchFamily="34" charset="0"/>
              </a:rPr>
              <a:t>RAD (Rapid Application Development)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adalah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metodologi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pengembangan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perangkat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lunak</a:t>
            </a:r>
            <a:r>
              <a:rPr lang="en-ID" dirty="0">
                <a:latin typeface="Candara Light" panose="020E0502030303020204" pitchFamily="34" charset="0"/>
              </a:rPr>
              <a:t> yang </a:t>
            </a:r>
            <a:r>
              <a:rPr lang="en-ID" dirty="0" err="1">
                <a:latin typeface="Candara Light" panose="020E0502030303020204" pitchFamily="34" charset="0"/>
              </a:rPr>
              <a:t>berfokus</a:t>
            </a:r>
            <a:r>
              <a:rPr lang="en-ID" dirty="0">
                <a:latin typeface="Candara Light" panose="020E0502030303020204" pitchFamily="34" charset="0"/>
              </a:rPr>
              <a:t> pada </a:t>
            </a:r>
            <a:r>
              <a:rPr lang="en-ID" dirty="0" err="1">
                <a:latin typeface="Candara Light" panose="020E0502030303020204" pitchFamily="34" charset="0"/>
              </a:rPr>
              <a:t>cepatnya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pembangunan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aplikasi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dengan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menggunakan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prototipe</a:t>
            </a:r>
            <a:r>
              <a:rPr lang="en-ID" dirty="0">
                <a:latin typeface="Candara Light" panose="020E0502030303020204" pitchFamily="34" charset="0"/>
              </a:rPr>
              <a:t> yang </a:t>
            </a:r>
            <a:r>
              <a:rPr lang="en-ID" dirty="0" err="1">
                <a:latin typeface="Candara Light" panose="020E0502030303020204" pitchFamily="34" charset="0"/>
              </a:rPr>
              <a:t>dapat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segera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digunakan</a:t>
            </a:r>
            <a:r>
              <a:rPr lang="en-ID" dirty="0">
                <a:latin typeface="Candara Light" panose="020E0502030303020204" pitchFamily="34" charset="0"/>
              </a:rPr>
              <a:t> dan </a:t>
            </a:r>
            <a:r>
              <a:rPr lang="en-ID" dirty="0" err="1">
                <a:latin typeface="Candara Light" panose="020E0502030303020204" pitchFamily="34" charset="0"/>
              </a:rPr>
              <a:t>diubah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berdasarkan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umpan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balik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pengguna</a:t>
            </a:r>
            <a:r>
              <a:rPr lang="en-ID" dirty="0">
                <a:latin typeface="Candara Light" panose="020E0502030303020204" pitchFamily="34" charset="0"/>
              </a:rPr>
              <a:t>. RAD </a:t>
            </a:r>
            <a:r>
              <a:rPr lang="en-ID" dirty="0" err="1">
                <a:latin typeface="Candara Light" panose="020E0502030303020204" pitchFamily="34" charset="0"/>
              </a:rPr>
              <a:t>bertujuan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untuk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mengurangi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waktu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pengembangan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perangkat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lunak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dengan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mempercepat</a:t>
            </a:r>
            <a:r>
              <a:rPr lang="en-ID" dirty="0">
                <a:latin typeface="Candara Light" panose="020E0502030303020204" pitchFamily="34" charset="0"/>
              </a:rPr>
              <a:t> proses </a:t>
            </a:r>
            <a:r>
              <a:rPr lang="en-ID" dirty="0" err="1">
                <a:latin typeface="Candara Light" panose="020E0502030303020204" pitchFamily="34" charset="0"/>
              </a:rPr>
              <a:t>desain</a:t>
            </a:r>
            <a:r>
              <a:rPr lang="en-ID" dirty="0">
                <a:latin typeface="Candara Light" panose="020E0502030303020204" pitchFamily="34" charset="0"/>
              </a:rPr>
              <a:t>, </a:t>
            </a:r>
            <a:r>
              <a:rPr lang="en-ID" dirty="0" err="1">
                <a:latin typeface="Candara Light" panose="020E0502030303020204" pitchFamily="34" charset="0"/>
              </a:rPr>
              <a:t>pengujian</a:t>
            </a:r>
            <a:r>
              <a:rPr lang="en-ID" dirty="0">
                <a:latin typeface="Candara Light" panose="020E0502030303020204" pitchFamily="34" charset="0"/>
              </a:rPr>
              <a:t>, dan </a:t>
            </a:r>
            <a:r>
              <a:rPr lang="en-ID" dirty="0" err="1">
                <a:latin typeface="Candara Light" panose="020E0502030303020204" pitchFamily="34" charset="0"/>
              </a:rPr>
              <a:t>perbaikan</a:t>
            </a:r>
            <a:r>
              <a:rPr lang="en-ID" dirty="0">
                <a:latin typeface="Candara Light" panose="020E05020303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968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A85E7-2EEE-B063-FC33-04F5C3831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ECFA75E-B56C-FF03-38A7-ECC2A2D8707B}"/>
              </a:ext>
            </a:extLst>
          </p:cNvPr>
          <p:cNvGrpSpPr/>
          <p:nvPr/>
        </p:nvGrpSpPr>
        <p:grpSpPr>
          <a:xfrm>
            <a:off x="7478486" y="22246"/>
            <a:ext cx="6393884" cy="685757"/>
            <a:chOff x="7478486" y="22246"/>
            <a:chExt cx="6393884" cy="685757"/>
          </a:xfrm>
        </p:grpSpPr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id="{B3178EC4-D468-B54C-D425-4107266476EA}"/>
                </a:ext>
              </a:extLst>
            </p:cNvPr>
            <p:cNvGrpSpPr/>
            <p:nvPr/>
          </p:nvGrpSpPr>
          <p:grpSpPr>
            <a:xfrm>
              <a:off x="7478486" y="22246"/>
              <a:ext cx="4713514" cy="685757"/>
              <a:chOff x="0" y="0"/>
              <a:chExt cx="4274726" cy="180611"/>
            </a:xfrm>
          </p:grpSpPr>
          <p:sp>
            <p:nvSpPr>
              <p:cNvPr id="8" name="Freeform 3">
                <a:extLst>
                  <a:ext uri="{FF2B5EF4-FFF2-40B4-BE49-F238E27FC236}">
                    <a16:creationId xmlns:a16="http://schemas.microsoft.com/office/drawing/2014/main" id="{C08E5411-99DA-22F9-E47C-9234A779B487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806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0611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56284"/>
                    </a:lnTo>
                    <a:cubicBezTo>
                      <a:pt x="4274726" y="169720"/>
                      <a:pt x="4263834" y="180611"/>
                      <a:pt x="4250399" y="180611"/>
                    </a:cubicBezTo>
                    <a:lnTo>
                      <a:pt x="24327" y="180611"/>
                    </a:lnTo>
                    <a:cubicBezTo>
                      <a:pt x="10891" y="180611"/>
                      <a:pt x="0" y="169720"/>
                      <a:pt x="0" y="156284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13638C"/>
              </a:solidFill>
              <a:ln w="9525" cap="rnd">
                <a:solidFill>
                  <a:srgbClr val="D5D6D8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F0F7F53C-DC9D-8214-EF37-78FC0EB1734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274726" cy="2187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E4E502-997D-4D86-6FB7-799FC638484B}"/>
                </a:ext>
              </a:extLst>
            </p:cNvPr>
            <p:cNvSpPr txBox="1"/>
            <p:nvPr/>
          </p:nvSpPr>
          <p:spPr>
            <a:xfrm>
              <a:off x="7770928" y="118464"/>
              <a:ext cx="61014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Pengembangan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</a:t>
              </a:r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Perangkat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Lunak</a:t>
              </a:r>
              <a:endParaRPr lang="en-ID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11CE1987-9ED2-41A2-98BF-85E96E045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7" y="4337"/>
            <a:ext cx="2340769" cy="96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9596EF-4AF7-17AA-103C-96750CB42E6B}"/>
              </a:ext>
            </a:extLst>
          </p:cNvPr>
          <p:cNvSpPr txBox="1"/>
          <p:nvPr/>
        </p:nvSpPr>
        <p:spPr>
          <a:xfrm>
            <a:off x="2628900" y="1013000"/>
            <a:ext cx="693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Candara Light" panose="020E0502030303020204" pitchFamily="34" charset="0"/>
              </a:rPr>
              <a:t>TREN &amp; RISET TERKINI </a:t>
            </a:r>
            <a:endParaRPr lang="en-ID" sz="3600" b="1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69BA6D7-9A19-ECC2-9431-20719B0B3C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51" y="2625453"/>
            <a:ext cx="4787771" cy="354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7935EC4-E125-08CC-D7C8-EFCABB8BF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122" y="2278251"/>
            <a:ext cx="4663527" cy="388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431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7947C-33C0-57E5-A31C-BF4EC18EA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0">
            <a:extLst>
              <a:ext uri="{FF2B5EF4-FFF2-40B4-BE49-F238E27FC236}">
                <a16:creationId xmlns:a16="http://schemas.microsoft.com/office/drawing/2014/main" id="{BF87D9CE-3FE6-CA5C-0CF4-3FE438D8A3B5}"/>
              </a:ext>
            </a:extLst>
          </p:cNvPr>
          <p:cNvGrpSpPr/>
          <p:nvPr/>
        </p:nvGrpSpPr>
        <p:grpSpPr>
          <a:xfrm>
            <a:off x="922647" y="1451844"/>
            <a:ext cx="4422973" cy="1053647"/>
            <a:chOff x="0" y="0"/>
            <a:chExt cx="665467" cy="416256"/>
          </a:xfrm>
        </p:grpSpPr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DD93C550-2FC5-198B-E2FE-790763DDE3CA}"/>
                </a:ext>
              </a:extLst>
            </p:cNvPr>
            <p:cNvSpPr/>
            <p:nvPr/>
          </p:nvSpPr>
          <p:spPr>
            <a:xfrm>
              <a:off x="0" y="0"/>
              <a:ext cx="665467" cy="416256"/>
            </a:xfrm>
            <a:custGeom>
              <a:avLst/>
              <a:gdLst/>
              <a:ahLst/>
              <a:cxnLst/>
              <a:rect l="l" t="t" r="r" b="b"/>
              <a:pathLst>
                <a:path w="665467" h="416256">
                  <a:moveTo>
                    <a:pt x="61281" y="0"/>
                  </a:moveTo>
                  <a:lnTo>
                    <a:pt x="604186" y="0"/>
                  </a:lnTo>
                  <a:cubicBezTo>
                    <a:pt x="620439" y="0"/>
                    <a:pt x="636026" y="6456"/>
                    <a:pt x="647518" y="17949"/>
                  </a:cubicBezTo>
                  <a:cubicBezTo>
                    <a:pt x="659011" y="29441"/>
                    <a:pt x="665467" y="45028"/>
                    <a:pt x="665467" y="61281"/>
                  </a:cubicBezTo>
                  <a:lnTo>
                    <a:pt x="665467" y="354975"/>
                  </a:lnTo>
                  <a:cubicBezTo>
                    <a:pt x="665467" y="371227"/>
                    <a:pt x="659011" y="386815"/>
                    <a:pt x="647518" y="398307"/>
                  </a:cubicBezTo>
                  <a:cubicBezTo>
                    <a:pt x="636026" y="409799"/>
                    <a:pt x="620439" y="416256"/>
                    <a:pt x="604186" y="416256"/>
                  </a:cubicBezTo>
                  <a:lnTo>
                    <a:pt x="61281" y="416256"/>
                  </a:lnTo>
                  <a:cubicBezTo>
                    <a:pt x="45028" y="416256"/>
                    <a:pt x="29441" y="409799"/>
                    <a:pt x="17949" y="398307"/>
                  </a:cubicBezTo>
                  <a:cubicBezTo>
                    <a:pt x="6456" y="386815"/>
                    <a:pt x="0" y="371227"/>
                    <a:pt x="0" y="354975"/>
                  </a:cubicBezTo>
                  <a:lnTo>
                    <a:pt x="0" y="61281"/>
                  </a:lnTo>
                  <a:cubicBezTo>
                    <a:pt x="0" y="45028"/>
                    <a:pt x="6456" y="29441"/>
                    <a:pt x="17949" y="17949"/>
                  </a:cubicBezTo>
                  <a:cubicBezTo>
                    <a:pt x="29441" y="6456"/>
                    <a:pt x="45028" y="0"/>
                    <a:pt x="61281" y="0"/>
                  </a:cubicBezTo>
                  <a:close/>
                </a:path>
              </a:pathLst>
            </a:custGeom>
            <a:solidFill>
              <a:srgbClr val="FFC00A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D" sz="1200"/>
            </a:p>
          </p:txBody>
        </p:sp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E4A39117-9AEF-6A02-224E-C1F62E00342B}"/>
                </a:ext>
              </a:extLst>
            </p:cNvPr>
            <p:cNvSpPr txBox="1"/>
            <p:nvPr/>
          </p:nvSpPr>
          <p:spPr>
            <a:xfrm>
              <a:off x="0" y="-38100"/>
              <a:ext cx="665467" cy="45435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60"/>
                </a:lnSpc>
              </a:pPr>
              <a:endParaRPr sz="1200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4EA4EECB-1E98-BCF7-C2C9-1842754DA69C}"/>
              </a:ext>
            </a:extLst>
          </p:cNvPr>
          <p:cNvGrpSpPr/>
          <p:nvPr/>
        </p:nvGrpSpPr>
        <p:grpSpPr>
          <a:xfrm>
            <a:off x="1371600" y="698164"/>
            <a:ext cx="10820400" cy="457171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4F092A2-FCBE-1A58-3AEC-557DC615132B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  <p:txBody>
            <a:bodyPr/>
            <a:lstStyle/>
            <a:p>
              <a:endParaRPr lang="en-ID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B269405-7F8A-323F-E9B3-043BF8069F45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A3E45BDE-E0FA-8289-B42B-154B8C062A2D}"/>
              </a:ext>
            </a:extLst>
          </p:cNvPr>
          <p:cNvSpPr/>
          <p:nvPr/>
        </p:nvSpPr>
        <p:spPr>
          <a:xfrm>
            <a:off x="11043218" y="823932"/>
            <a:ext cx="226135" cy="180908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B242CB8-759F-B64F-DECA-3F1D012CE868}"/>
              </a:ext>
            </a:extLst>
          </p:cNvPr>
          <p:cNvSpPr/>
          <p:nvPr/>
        </p:nvSpPr>
        <p:spPr>
          <a:xfrm>
            <a:off x="922647" y="764448"/>
            <a:ext cx="257894" cy="299877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9C538E73-D10F-C701-19F1-49411FBCF25F}"/>
              </a:ext>
            </a:extLst>
          </p:cNvPr>
          <p:cNvSpPr txBox="1"/>
          <p:nvPr/>
        </p:nvSpPr>
        <p:spPr>
          <a:xfrm>
            <a:off x="1253851" y="769606"/>
            <a:ext cx="2116745" cy="25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CF31AD8B-9573-7F08-367F-3E8D05227A14}"/>
              </a:ext>
            </a:extLst>
          </p:cNvPr>
          <p:cNvSpPr txBox="1"/>
          <p:nvPr/>
        </p:nvSpPr>
        <p:spPr>
          <a:xfrm>
            <a:off x="5299492" y="128403"/>
            <a:ext cx="8003443" cy="510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4"/>
              </a:lnSpc>
            </a:pPr>
            <a:r>
              <a:rPr lang="sv-SE" sz="4000" b="1" dirty="0">
                <a:solidFill>
                  <a:srgbClr val="000000"/>
                </a:solidFill>
                <a:latin typeface="Candara Light" panose="020E0502030303020204" pitchFamily="34" charset="0"/>
                <a:ea typeface="Nunito Heavy"/>
                <a:cs typeface="Nunito Heavy"/>
                <a:sym typeface="Nunito Heavy"/>
              </a:rPr>
              <a:t>Tren dan Riset Terkini </a:t>
            </a:r>
            <a:endParaRPr lang="en-US" sz="4000" b="1" dirty="0">
              <a:solidFill>
                <a:srgbClr val="000000"/>
              </a:solidFill>
              <a:latin typeface="Candara Light" panose="020E0502030303020204" pitchFamily="34" charset="0"/>
              <a:ea typeface="Nunito Heavy"/>
              <a:cs typeface="Nunito Heavy"/>
              <a:sym typeface="Nunito Heavy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ED625FCE-C0D9-96BF-6BEA-F41067FD24B1}"/>
              </a:ext>
            </a:extLst>
          </p:cNvPr>
          <p:cNvSpPr txBox="1"/>
          <p:nvPr/>
        </p:nvSpPr>
        <p:spPr>
          <a:xfrm>
            <a:off x="1051594" y="1508021"/>
            <a:ext cx="4105837" cy="786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960"/>
              </a:lnSpc>
              <a:spcBef>
                <a:spcPct val="0"/>
              </a:spcBef>
            </a:pPr>
            <a:endParaRPr lang="en-ID" sz="2400" b="1" dirty="0">
              <a:latin typeface="Candara Light" panose="020E0502030303020204" pitchFamily="34" charset="0"/>
            </a:endParaRPr>
          </a:p>
          <a:p>
            <a:pPr marL="304815" indent="-304815" algn="just">
              <a:lnSpc>
                <a:spcPts val="1960"/>
              </a:lnSpc>
              <a:spcBef>
                <a:spcPct val="0"/>
              </a:spcBef>
              <a:buFont typeface="+mj-lt"/>
              <a:buAutoNum type="arabicPeriod"/>
            </a:pPr>
            <a:r>
              <a:rPr lang="en-ID" sz="2400" b="1" dirty="0">
                <a:latin typeface="Candara Light" panose="020E0502030303020204" pitchFamily="34" charset="0"/>
              </a:rPr>
              <a:t>Artificial Intelligence (AI) dan Machine Learning (ML)</a:t>
            </a:r>
          </a:p>
        </p:txBody>
      </p:sp>
      <p:pic>
        <p:nvPicPr>
          <p:cNvPr id="5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FC3FABCB-E64E-B6C0-B628-932EB1DEC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C1A73A3D-DDEF-E7C1-FB35-3EA1E89A33DD}"/>
              </a:ext>
            </a:extLst>
          </p:cNvPr>
          <p:cNvSpPr txBox="1"/>
          <p:nvPr/>
        </p:nvSpPr>
        <p:spPr>
          <a:xfrm>
            <a:off x="5197139" y="762050"/>
            <a:ext cx="468708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Dalam </a:t>
            </a:r>
            <a:r>
              <a:rPr lang="en-ID" sz="2000" b="1" dirty="0" err="1">
                <a:solidFill>
                  <a:schemeClr val="bg1"/>
                </a:solidFill>
                <a:latin typeface="Candara Light" panose="020E0502030303020204" pitchFamily="34" charset="0"/>
              </a:rPr>
              <a:t>Pengembangan</a:t>
            </a:r>
            <a:r>
              <a:rPr lang="en-ID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 </a:t>
            </a:r>
            <a:r>
              <a:rPr lang="en-ID" sz="2000" b="1" dirty="0" err="1">
                <a:solidFill>
                  <a:schemeClr val="bg1"/>
                </a:solidFill>
                <a:latin typeface="Candara Light" panose="020E0502030303020204" pitchFamily="34" charset="0"/>
              </a:rPr>
              <a:t>Perangkat</a:t>
            </a:r>
            <a:r>
              <a:rPr lang="en-ID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 Lunak</a:t>
            </a:r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5AF77F15-0081-C29A-3AC7-8E8F410DF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2459"/>
            <a:ext cx="12317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b="1">
              <a:latin typeface="Arial" panose="020B0604020202020204" pitchFamily="34" charset="0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5D531-DD7F-C09F-8669-2FC8B62CCD3F}"/>
              </a:ext>
            </a:extLst>
          </p:cNvPr>
          <p:cNvSpPr txBox="1"/>
          <p:nvPr/>
        </p:nvSpPr>
        <p:spPr>
          <a:xfrm>
            <a:off x="3169976" y="4063224"/>
            <a:ext cx="6648772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67" b="1" dirty="0">
                <a:latin typeface="Candara Light" panose="020E0502030303020204" pitchFamily="34" charset="0"/>
              </a:rPr>
              <a:t>Chatbot dan </a:t>
            </a:r>
            <a:r>
              <a:rPr lang="en-ID" sz="1867" b="1" dirty="0" err="1">
                <a:latin typeface="Candara Light" panose="020E0502030303020204" pitchFamily="34" charset="0"/>
              </a:rPr>
              <a:t>Asisten</a:t>
            </a:r>
            <a:r>
              <a:rPr lang="en-ID" sz="1867" b="1" dirty="0">
                <a:latin typeface="Candara Light" panose="020E0502030303020204" pitchFamily="34" charset="0"/>
              </a:rPr>
              <a:t> Virtual (ChatGPT, Google Assistant, Siri):</a:t>
            </a:r>
            <a:br>
              <a:rPr lang="en-ID" sz="1867" dirty="0">
                <a:latin typeface="Candara Light" panose="020E0502030303020204" pitchFamily="34" charset="0"/>
              </a:rPr>
            </a:br>
            <a:r>
              <a:rPr lang="en-ID" sz="1867" dirty="0" err="1">
                <a:latin typeface="Candara Light" panose="020E0502030303020204" pitchFamily="34" charset="0"/>
              </a:rPr>
              <a:t>Perangkat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lunak</a:t>
            </a:r>
            <a:r>
              <a:rPr lang="en-ID" sz="1867" dirty="0">
                <a:latin typeface="Candara Light" panose="020E0502030303020204" pitchFamily="34" charset="0"/>
              </a:rPr>
              <a:t> yang </a:t>
            </a:r>
            <a:r>
              <a:rPr lang="en-ID" sz="1867" dirty="0" err="1">
                <a:latin typeface="Candara Light" panose="020E0502030303020204" pitchFamily="34" charset="0"/>
              </a:rPr>
              <a:t>dibangun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dengan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teknologi</a:t>
            </a:r>
            <a:r>
              <a:rPr lang="en-ID" sz="1867" dirty="0">
                <a:latin typeface="Candara Light" panose="020E0502030303020204" pitchFamily="34" charset="0"/>
              </a:rPr>
              <a:t> AI, yang </a:t>
            </a:r>
            <a:r>
              <a:rPr lang="en-ID" sz="1867" dirty="0" err="1">
                <a:latin typeface="Candara Light" panose="020E0502030303020204" pitchFamily="34" charset="0"/>
              </a:rPr>
              <a:t>berfungsi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untuk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memahami</a:t>
            </a:r>
            <a:r>
              <a:rPr lang="en-ID" sz="1867" dirty="0">
                <a:latin typeface="Candara Light" panose="020E0502030303020204" pitchFamily="34" charset="0"/>
              </a:rPr>
              <a:t> dan </a:t>
            </a:r>
            <a:r>
              <a:rPr lang="en-ID" sz="1867" dirty="0" err="1">
                <a:latin typeface="Candara Light" panose="020E0502030303020204" pitchFamily="34" charset="0"/>
              </a:rPr>
              <a:t>merespons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pertanyaan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atau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perintah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pengguna</a:t>
            </a:r>
            <a:r>
              <a:rPr lang="en-ID" sz="1867" dirty="0">
                <a:latin typeface="Candara Light" panose="020E0502030303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4D115-77DF-ACB0-3575-A297A88DD72A}"/>
              </a:ext>
            </a:extLst>
          </p:cNvPr>
          <p:cNvSpPr txBox="1"/>
          <p:nvPr/>
        </p:nvSpPr>
        <p:spPr>
          <a:xfrm>
            <a:off x="564326" y="5467583"/>
            <a:ext cx="5080371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67" b="1" dirty="0" err="1">
                <a:latin typeface="Candara Light" panose="020E0502030303020204" pitchFamily="34" charset="0"/>
              </a:rPr>
              <a:t>Sistem</a:t>
            </a:r>
            <a:r>
              <a:rPr lang="en-ID" sz="1867" b="1" dirty="0">
                <a:latin typeface="Candara Light" panose="020E0502030303020204" pitchFamily="34" charset="0"/>
              </a:rPr>
              <a:t> </a:t>
            </a:r>
            <a:r>
              <a:rPr lang="en-ID" sz="1867" b="1" dirty="0" err="1">
                <a:latin typeface="Candara Light" panose="020E0502030303020204" pitchFamily="34" charset="0"/>
              </a:rPr>
              <a:t>Rekomendasi</a:t>
            </a:r>
            <a:r>
              <a:rPr lang="en-ID" sz="1867" b="1" dirty="0">
                <a:latin typeface="Candara Light" panose="020E0502030303020204" pitchFamily="34" charset="0"/>
              </a:rPr>
              <a:t> (Netflix, Spotify, Amazon):</a:t>
            </a:r>
            <a:br>
              <a:rPr lang="en-ID" sz="1867" dirty="0">
                <a:latin typeface="Candara Light" panose="020E0502030303020204" pitchFamily="34" charset="0"/>
              </a:rPr>
            </a:br>
            <a:r>
              <a:rPr lang="en-ID" sz="1867" dirty="0" err="1">
                <a:latin typeface="Candara Light" panose="020E0502030303020204" pitchFamily="34" charset="0"/>
              </a:rPr>
              <a:t>Menggunakan</a:t>
            </a:r>
            <a:r>
              <a:rPr lang="en-ID" sz="1867" dirty="0">
                <a:latin typeface="Candara Light" panose="020E0502030303020204" pitchFamily="34" charset="0"/>
              </a:rPr>
              <a:t> AI </a:t>
            </a:r>
            <a:r>
              <a:rPr lang="en-ID" sz="1867" dirty="0" err="1">
                <a:latin typeface="Candara Light" panose="020E0502030303020204" pitchFamily="34" charset="0"/>
              </a:rPr>
              <a:t>dalam</a:t>
            </a:r>
            <a:r>
              <a:rPr lang="en-ID" sz="1867" dirty="0">
                <a:latin typeface="Candara Light" panose="020E0502030303020204" pitchFamily="34" charset="0"/>
              </a:rPr>
              <a:t> system </a:t>
            </a:r>
            <a:r>
              <a:rPr lang="en-ID" sz="1867" dirty="0" err="1">
                <a:latin typeface="Candara Light" panose="020E0502030303020204" pitchFamily="34" charset="0"/>
              </a:rPr>
              <a:t>rekomendasi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untuk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memberikan</a:t>
            </a:r>
            <a:r>
              <a:rPr lang="en-ID" sz="1867" dirty="0">
                <a:latin typeface="Candara Light" panose="020E0502030303020204" pitchFamily="34" charset="0"/>
              </a:rPr>
              <a:t> saran </a:t>
            </a:r>
            <a:r>
              <a:rPr lang="en-ID" sz="1867" dirty="0" err="1">
                <a:latin typeface="Candara Light" panose="020E0502030303020204" pitchFamily="34" charset="0"/>
              </a:rPr>
              <a:t>konten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atau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produk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berdasarkan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preferensi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pengguna</a:t>
            </a:r>
            <a:r>
              <a:rPr lang="en-ID" sz="1867" dirty="0">
                <a:latin typeface="Candara Light" panose="020E0502030303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58B0A-7BB2-A774-1D5B-6739A0D55DD4}"/>
              </a:ext>
            </a:extLst>
          </p:cNvPr>
          <p:cNvSpPr txBox="1"/>
          <p:nvPr/>
        </p:nvSpPr>
        <p:spPr>
          <a:xfrm>
            <a:off x="6011946" y="5451662"/>
            <a:ext cx="5624153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67" b="1" dirty="0" err="1">
                <a:latin typeface="Candara Light" panose="020E0502030303020204" pitchFamily="34" charset="0"/>
              </a:rPr>
              <a:t>Pengenalan</a:t>
            </a:r>
            <a:r>
              <a:rPr lang="en-ID" sz="1867" b="1" dirty="0">
                <a:latin typeface="Candara Light" panose="020E0502030303020204" pitchFamily="34" charset="0"/>
              </a:rPr>
              <a:t> Gambar dan Visi </a:t>
            </a:r>
            <a:r>
              <a:rPr lang="en-ID" sz="1867" b="1" dirty="0" err="1">
                <a:latin typeface="Candara Light" panose="020E0502030303020204" pitchFamily="34" charset="0"/>
              </a:rPr>
              <a:t>Komputer</a:t>
            </a:r>
            <a:r>
              <a:rPr lang="en-ID" sz="1867" b="1" dirty="0">
                <a:latin typeface="Candara Light" panose="020E0502030303020204" pitchFamily="34" charset="0"/>
              </a:rPr>
              <a:t> (Google Lens):</a:t>
            </a:r>
          </a:p>
          <a:p>
            <a:pPr algn="just"/>
            <a:r>
              <a:rPr lang="en-ID" sz="1867" dirty="0" err="1">
                <a:latin typeface="Candara Light" panose="020E0502030303020204" pitchFamily="34" charset="0"/>
              </a:rPr>
              <a:t>Aplikasi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pengenalan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wajah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menggunakan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teknologi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pengolahan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gambar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berbasis</a:t>
            </a:r>
            <a:r>
              <a:rPr lang="en-ID" sz="1867" dirty="0">
                <a:latin typeface="Candara Light" panose="020E0502030303020204" pitchFamily="34" charset="0"/>
              </a:rPr>
              <a:t> AI </a:t>
            </a:r>
            <a:r>
              <a:rPr lang="en-ID" sz="1867" dirty="0" err="1">
                <a:latin typeface="Candara Light" panose="020E0502030303020204" pitchFamily="34" charset="0"/>
              </a:rPr>
              <a:t>untuk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mengenali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objek</a:t>
            </a:r>
            <a:r>
              <a:rPr lang="en-ID" sz="1867" dirty="0">
                <a:latin typeface="Candara Light" panose="020E0502030303020204" pitchFamily="34" charset="0"/>
              </a:rPr>
              <a:t>, </a:t>
            </a:r>
            <a:r>
              <a:rPr lang="en-ID" sz="1867" dirty="0" err="1">
                <a:latin typeface="Candara Light" panose="020E0502030303020204" pitchFamily="34" charset="0"/>
              </a:rPr>
              <a:t>teks</a:t>
            </a:r>
            <a:r>
              <a:rPr lang="en-ID" sz="1867" dirty="0">
                <a:latin typeface="Candara Light" panose="020E0502030303020204" pitchFamily="34" charset="0"/>
              </a:rPr>
              <a:t>, </a:t>
            </a:r>
            <a:r>
              <a:rPr lang="en-ID" sz="1867" dirty="0" err="1">
                <a:latin typeface="Candara Light" panose="020E0502030303020204" pitchFamily="34" charset="0"/>
              </a:rPr>
              <a:t>atau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wajah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dalam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gambar</a:t>
            </a:r>
            <a:r>
              <a:rPr lang="en-ID" sz="1867" dirty="0">
                <a:latin typeface="Candara Light" panose="020E0502030303020204" pitchFamily="34" charset="0"/>
              </a:rPr>
              <a:t> </a:t>
            </a:r>
            <a:r>
              <a:rPr lang="en-ID" sz="1867" dirty="0" err="1">
                <a:latin typeface="Candara Light" panose="020E0502030303020204" pitchFamily="34" charset="0"/>
              </a:rPr>
              <a:t>atau</a:t>
            </a:r>
            <a:r>
              <a:rPr lang="en-ID" sz="1867" dirty="0">
                <a:latin typeface="Candara Light" panose="020E0502030303020204" pitchFamily="34" charset="0"/>
              </a:rPr>
              <a:t> video.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8B0462-E55E-5AF8-AB7C-26E91A80628A}"/>
              </a:ext>
            </a:extLst>
          </p:cNvPr>
          <p:cNvSpPr txBox="1"/>
          <p:nvPr/>
        </p:nvSpPr>
        <p:spPr>
          <a:xfrm>
            <a:off x="370664" y="2770287"/>
            <a:ext cx="6648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b="1" dirty="0">
                <a:latin typeface="Candara Light" panose="020E0502030303020204" pitchFamily="34" charset="0"/>
              </a:rPr>
              <a:t>Tren</a:t>
            </a:r>
            <a:r>
              <a:rPr lang="en-ID" dirty="0">
                <a:latin typeface="Candara Light" panose="020E0502030303020204" pitchFamily="34" charset="0"/>
              </a:rPr>
              <a:t>: AI dan Machine Learning </a:t>
            </a:r>
            <a:r>
              <a:rPr lang="en-ID" dirty="0" err="1">
                <a:latin typeface="Candara Light" panose="020E0502030303020204" pitchFamily="34" charset="0"/>
              </a:rPr>
              <a:t>semakin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diterapkan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dalam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pengembangan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perangkat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lunak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untuk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meningkatkan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efisiensi</a:t>
            </a:r>
            <a:r>
              <a:rPr lang="en-ID" dirty="0">
                <a:latin typeface="Candara Light" panose="020E0502030303020204" pitchFamily="34" charset="0"/>
              </a:rPr>
              <a:t> dan </a:t>
            </a:r>
            <a:r>
              <a:rPr lang="en-ID" dirty="0" err="1">
                <a:latin typeface="Candara Light" panose="020E0502030303020204" pitchFamily="34" charset="0"/>
              </a:rPr>
              <a:t>kinerja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aplikasi</a:t>
            </a:r>
            <a:r>
              <a:rPr lang="en-ID" dirty="0">
                <a:latin typeface="Candara Light" panose="020E0502030303020204" pitchFamily="34" charset="0"/>
              </a:rPr>
              <a:t>. </a:t>
            </a:r>
            <a:r>
              <a:rPr lang="en-ID" dirty="0" err="1">
                <a:latin typeface="Candara Light" panose="020E0502030303020204" pitchFamily="34" charset="0"/>
              </a:rPr>
              <a:t>Penggunaan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algoritma</a:t>
            </a:r>
            <a:r>
              <a:rPr lang="en-ID" dirty="0">
                <a:latin typeface="Candara Light" panose="020E0502030303020204" pitchFamily="34" charset="0"/>
              </a:rPr>
              <a:t> AI </a:t>
            </a:r>
            <a:r>
              <a:rPr lang="en-ID" dirty="0" err="1">
                <a:latin typeface="Candara Light" panose="020E0502030303020204" pitchFamily="34" charset="0"/>
              </a:rPr>
              <a:t>untuk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automasi</a:t>
            </a:r>
            <a:r>
              <a:rPr lang="en-ID" dirty="0">
                <a:latin typeface="Candara Light" panose="020E0502030303020204" pitchFamily="34" charset="0"/>
              </a:rPr>
              <a:t>, </a:t>
            </a:r>
            <a:r>
              <a:rPr lang="en-ID" dirty="0" err="1">
                <a:latin typeface="Candara Light" panose="020E0502030303020204" pitchFamily="34" charset="0"/>
              </a:rPr>
              <a:t>prediksi</a:t>
            </a:r>
            <a:r>
              <a:rPr lang="en-ID" dirty="0">
                <a:latin typeface="Candara Light" panose="020E0502030303020204" pitchFamily="34" charset="0"/>
              </a:rPr>
              <a:t>, dan </a:t>
            </a:r>
            <a:r>
              <a:rPr lang="en-ID" dirty="0" err="1">
                <a:latin typeface="Candara Light" panose="020E0502030303020204" pitchFamily="34" charset="0"/>
              </a:rPr>
              <a:t>analisis</a:t>
            </a:r>
            <a:r>
              <a:rPr lang="en-ID" dirty="0">
                <a:latin typeface="Candara Light" panose="020E0502030303020204" pitchFamily="34" charset="0"/>
              </a:rPr>
              <a:t> data </a:t>
            </a:r>
            <a:r>
              <a:rPr lang="en-ID" dirty="0" err="1">
                <a:latin typeface="Candara Light" panose="020E0502030303020204" pitchFamily="34" charset="0"/>
              </a:rPr>
              <a:t>menjadi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hal</a:t>
            </a:r>
            <a:r>
              <a:rPr lang="en-ID" dirty="0">
                <a:latin typeface="Candara Light" panose="020E0502030303020204" pitchFamily="34" charset="0"/>
              </a:rPr>
              <a:t> yang sangat </a:t>
            </a:r>
            <a:r>
              <a:rPr lang="en-ID" dirty="0" err="1">
                <a:latin typeface="Candara Light" panose="020E0502030303020204" pitchFamily="34" charset="0"/>
              </a:rPr>
              <a:t>penting</a:t>
            </a:r>
            <a:r>
              <a:rPr lang="en-ID" dirty="0">
                <a:latin typeface="Candara Light" panose="020E0502030303020204" pitchFamily="34" charset="0"/>
              </a:rPr>
              <a:t>.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EDFBD70A-7C33-F9DE-D62D-594CE2D41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551" y="1277160"/>
            <a:ext cx="3283986" cy="11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4A5D84D1-037C-E8B5-AE33-2F17D7855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797" y="2394769"/>
            <a:ext cx="2691539" cy="11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697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0C6CB-3B2A-8D8C-5C0B-F4F368ACE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0">
            <a:extLst>
              <a:ext uri="{FF2B5EF4-FFF2-40B4-BE49-F238E27FC236}">
                <a16:creationId xmlns:a16="http://schemas.microsoft.com/office/drawing/2014/main" id="{2FB072C1-77C7-5DC5-A570-455E1D111119}"/>
              </a:ext>
            </a:extLst>
          </p:cNvPr>
          <p:cNvGrpSpPr/>
          <p:nvPr/>
        </p:nvGrpSpPr>
        <p:grpSpPr>
          <a:xfrm>
            <a:off x="922647" y="1451844"/>
            <a:ext cx="4422973" cy="1053647"/>
            <a:chOff x="0" y="0"/>
            <a:chExt cx="665467" cy="416256"/>
          </a:xfrm>
        </p:grpSpPr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E2E69C63-AD17-B76D-5943-7DCD01ED7B43}"/>
                </a:ext>
              </a:extLst>
            </p:cNvPr>
            <p:cNvSpPr/>
            <p:nvPr/>
          </p:nvSpPr>
          <p:spPr>
            <a:xfrm>
              <a:off x="0" y="0"/>
              <a:ext cx="665467" cy="416256"/>
            </a:xfrm>
            <a:custGeom>
              <a:avLst/>
              <a:gdLst/>
              <a:ahLst/>
              <a:cxnLst/>
              <a:rect l="l" t="t" r="r" b="b"/>
              <a:pathLst>
                <a:path w="665467" h="416256">
                  <a:moveTo>
                    <a:pt x="61281" y="0"/>
                  </a:moveTo>
                  <a:lnTo>
                    <a:pt x="604186" y="0"/>
                  </a:lnTo>
                  <a:cubicBezTo>
                    <a:pt x="620439" y="0"/>
                    <a:pt x="636026" y="6456"/>
                    <a:pt x="647518" y="17949"/>
                  </a:cubicBezTo>
                  <a:cubicBezTo>
                    <a:pt x="659011" y="29441"/>
                    <a:pt x="665467" y="45028"/>
                    <a:pt x="665467" y="61281"/>
                  </a:cubicBezTo>
                  <a:lnTo>
                    <a:pt x="665467" y="354975"/>
                  </a:lnTo>
                  <a:cubicBezTo>
                    <a:pt x="665467" y="371227"/>
                    <a:pt x="659011" y="386815"/>
                    <a:pt x="647518" y="398307"/>
                  </a:cubicBezTo>
                  <a:cubicBezTo>
                    <a:pt x="636026" y="409799"/>
                    <a:pt x="620439" y="416256"/>
                    <a:pt x="604186" y="416256"/>
                  </a:cubicBezTo>
                  <a:lnTo>
                    <a:pt x="61281" y="416256"/>
                  </a:lnTo>
                  <a:cubicBezTo>
                    <a:pt x="45028" y="416256"/>
                    <a:pt x="29441" y="409799"/>
                    <a:pt x="17949" y="398307"/>
                  </a:cubicBezTo>
                  <a:cubicBezTo>
                    <a:pt x="6456" y="386815"/>
                    <a:pt x="0" y="371227"/>
                    <a:pt x="0" y="354975"/>
                  </a:cubicBezTo>
                  <a:lnTo>
                    <a:pt x="0" y="61281"/>
                  </a:lnTo>
                  <a:cubicBezTo>
                    <a:pt x="0" y="45028"/>
                    <a:pt x="6456" y="29441"/>
                    <a:pt x="17949" y="17949"/>
                  </a:cubicBezTo>
                  <a:cubicBezTo>
                    <a:pt x="29441" y="6456"/>
                    <a:pt x="45028" y="0"/>
                    <a:pt x="61281" y="0"/>
                  </a:cubicBezTo>
                  <a:close/>
                </a:path>
              </a:pathLst>
            </a:custGeom>
            <a:solidFill>
              <a:srgbClr val="FFC00A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D" sz="1200"/>
            </a:p>
          </p:txBody>
        </p:sp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180D6EBF-9A8C-B831-F25A-1C8F3FF54C58}"/>
                </a:ext>
              </a:extLst>
            </p:cNvPr>
            <p:cNvSpPr txBox="1"/>
            <p:nvPr/>
          </p:nvSpPr>
          <p:spPr>
            <a:xfrm>
              <a:off x="0" y="-38100"/>
              <a:ext cx="665467" cy="45435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60"/>
                </a:lnSpc>
              </a:pPr>
              <a:endParaRPr sz="1200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2EEB8D52-7535-8B5E-5C8F-7655E0ECD0FE}"/>
              </a:ext>
            </a:extLst>
          </p:cNvPr>
          <p:cNvGrpSpPr/>
          <p:nvPr/>
        </p:nvGrpSpPr>
        <p:grpSpPr>
          <a:xfrm>
            <a:off x="1371600" y="698164"/>
            <a:ext cx="10820400" cy="457171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04E3F92-4282-7CC3-3CE6-C6C2752B064A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  <p:txBody>
            <a:bodyPr/>
            <a:lstStyle/>
            <a:p>
              <a:endParaRPr lang="en-ID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AB27D58-8490-2A9C-16B3-DE2E8C78E711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BAC5881-F4D9-B8A8-C166-3F6530AF45ED}"/>
              </a:ext>
            </a:extLst>
          </p:cNvPr>
          <p:cNvSpPr/>
          <p:nvPr/>
        </p:nvSpPr>
        <p:spPr>
          <a:xfrm>
            <a:off x="11043218" y="823932"/>
            <a:ext cx="226135" cy="180908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FFA0866-AF8F-41D4-8904-7E05A9B5EEB1}"/>
              </a:ext>
            </a:extLst>
          </p:cNvPr>
          <p:cNvSpPr/>
          <p:nvPr/>
        </p:nvSpPr>
        <p:spPr>
          <a:xfrm>
            <a:off x="922647" y="764448"/>
            <a:ext cx="257894" cy="299877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76360837-5D9A-586A-BDD8-6848199533E0}"/>
              </a:ext>
            </a:extLst>
          </p:cNvPr>
          <p:cNvSpPr txBox="1"/>
          <p:nvPr/>
        </p:nvSpPr>
        <p:spPr>
          <a:xfrm>
            <a:off x="1253851" y="769606"/>
            <a:ext cx="2116745" cy="25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58AA002B-7BC5-6D92-DDA8-01525FDD16F1}"/>
              </a:ext>
            </a:extLst>
          </p:cNvPr>
          <p:cNvSpPr txBox="1"/>
          <p:nvPr/>
        </p:nvSpPr>
        <p:spPr>
          <a:xfrm>
            <a:off x="5299492" y="128403"/>
            <a:ext cx="8003443" cy="510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4"/>
              </a:lnSpc>
            </a:pPr>
            <a:r>
              <a:rPr lang="sv-SE" sz="4000" b="1" dirty="0">
                <a:solidFill>
                  <a:srgbClr val="000000"/>
                </a:solidFill>
                <a:latin typeface="Candara Light" panose="020E0502030303020204" pitchFamily="34" charset="0"/>
                <a:ea typeface="Nunito Heavy"/>
                <a:cs typeface="Nunito Heavy"/>
                <a:sym typeface="Nunito Heavy"/>
              </a:rPr>
              <a:t>Tren dan Riset Terkini </a:t>
            </a:r>
            <a:endParaRPr lang="en-US" sz="4000" b="1" dirty="0">
              <a:solidFill>
                <a:srgbClr val="000000"/>
              </a:solidFill>
              <a:latin typeface="Candara Light" panose="020E0502030303020204" pitchFamily="34" charset="0"/>
              <a:ea typeface="Nunito Heavy"/>
              <a:cs typeface="Nunito Heavy"/>
              <a:sym typeface="Nunito Heavy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605445CB-449D-827B-69D2-ADB3212BF71C}"/>
              </a:ext>
            </a:extLst>
          </p:cNvPr>
          <p:cNvSpPr txBox="1"/>
          <p:nvPr/>
        </p:nvSpPr>
        <p:spPr>
          <a:xfrm>
            <a:off x="1051594" y="1758418"/>
            <a:ext cx="4105837" cy="530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2400" b="1" dirty="0">
                <a:latin typeface="Candara Light" panose="020E0502030303020204" pitchFamily="34" charset="0"/>
              </a:rPr>
              <a:t>2. </a:t>
            </a:r>
            <a:r>
              <a:rPr lang="en-US" sz="2400" b="1" dirty="0" err="1">
                <a:latin typeface="Candara Light" panose="020E0502030303020204" pitchFamily="34" charset="0"/>
              </a:rPr>
              <a:t>Keamanan</a:t>
            </a:r>
            <a:r>
              <a:rPr lang="en-US" sz="2400" b="1" dirty="0">
                <a:latin typeface="Candara Light" panose="020E0502030303020204" pitchFamily="34" charset="0"/>
              </a:rPr>
              <a:t> Siber dan </a:t>
            </a:r>
            <a:r>
              <a:rPr lang="en-US" sz="2400" b="1" dirty="0" err="1">
                <a:latin typeface="Candara Light" panose="020E0502030303020204" pitchFamily="34" charset="0"/>
              </a:rPr>
              <a:t>Privasi</a:t>
            </a:r>
            <a:r>
              <a:rPr lang="en-US" sz="2400" b="1" dirty="0">
                <a:latin typeface="Candara Light" panose="020E0502030303020204" pitchFamily="34" charset="0"/>
              </a:rPr>
              <a:t> Data</a:t>
            </a:r>
            <a:endParaRPr lang="en-ID" sz="2400" b="1" dirty="0">
              <a:latin typeface="Candara Light" panose="020E0502030303020204" pitchFamily="34" charset="0"/>
            </a:endParaRPr>
          </a:p>
        </p:txBody>
      </p:sp>
      <p:pic>
        <p:nvPicPr>
          <p:cNvPr id="5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B9A8ED5B-67D2-2E9E-055B-9BC4C29B3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A790DB55-5F05-0F91-6E24-4CEEA9083707}"/>
              </a:ext>
            </a:extLst>
          </p:cNvPr>
          <p:cNvSpPr txBox="1"/>
          <p:nvPr/>
        </p:nvSpPr>
        <p:spPr>
          <a:xfrm>
            <a:off x="5197139" y="762050"/>
            <a:ext cx="468708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Dalam </a:t>
            </a:r>
            <a:r>
              <a:rPr lang="en-ID" sz="2000" b="1" dirty="0" err="1">
                <a:solidFill>
                  <a:schemeClr val="bg1"/>
                </a:solidFill>
                <a:latin typeface="Candara Light" panose="020E0502030303020204" pitchFamily="34" charset="0"/>
              </a:rPr>
              <a:t>Pengembangan</a:t>
            </a:r>
            <a:r>
              <a:rPr lang="en-ID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 </a:t>
            </a:r>
            <a:r>
              <a:rPr lang="en-ID" sz="2000" b="1" dirty="0" err="1">
                <a:solidFill>
                  <a:schemeClr val="bg1"/>
                </a:solidFill>
                <a:latin typeface="Candara Light" panose="020E0502030303020204" pitchFamily="34" charset="0"/>
              </a:rPr>
              <a:t>Perangkat</a:t>
            </a:r>
            <a:r>
              <a:rPr lang="en-ID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 Lunak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B798E4-9947-DAFB-7654-25AC3EBCC3A9}"/>
              </a:ext>
            </a:extLst>
          </p:cNvPr>
          <p:cNvSpPr txBox="1"/>
          <p:nvPr/>
        </p:nvSpPr>
        <p:spPr>
          <a:xfrm>
            <a:off x="592198" y="2589205"/>
            <a:ext cx="714631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000" b="1" dirty="0" err="1">
                <a:latin typeface="Candara Light" panose="020E0502030303020204" pitchFamily="34" charset="0"/>
              </a:rPr>
              <a:t>Keamanan</a:t>
            </a:r>
            <a:r>
              <a:rPr lang="en-ID" sz="2000" b="1" dirty="0">
                <a:latin typeface="Candara Light" panose="020E0502030303020204" pitchFamily="34" charset="0"/>
              </a:rPr>
              <a:t> </a:t>
            </a:r>
            <a:r>
              <a:rPr lang="en-ID" sz="2000" b="1" dirty="0" err="1">
                <a:latin typeface="Candara Light" panose="020E0502030303020204" pitchFamily="34" charset="0"/>
              </a:rPr>
              <a:t>siber</a:t>
            </a:r>
            <a:r>
              <a:rPr lang="en-ID" sz="2000" b="1" dirty="0">
                <a:latin typeface="Candara Light" panose="020E0502030303020204" pitchFamily="34" charset="0"/>
              </a:rPr>
              <a:t> dan </a:t>
            </a:r>
            <a:r>
              <a:rPr lang="en-ID" sz="2000" b="1" dirty="0" err="1">
                <a:latin typeface="Candara Light" panose="020E0502030303020204" pitchFamily="34" charset="0"/>
              </a:rPr>
              <a:t>privasi</a:t>
            </a:r>
            <a:r>
              <a:rPr lang="en-ID" sz="2000" b="1" dirty="0">
                <a:latin typeface="Candara Light" panose="020E0502030303020204" pitchFamily="34" charset="0"/>
              </a:rPr>
              <a:t> data </a:t>
            </a:r>
            <a:r>
              <a:rPr lang="en-ID" sz="2000" dirty="0" err="1">
                <a:latin typeface="Candara Light" panose="020E0502030303020204" pitchFamily="34" charset="0"/>
              </a:rPr>
              <a:t>adalah</a:t>
            </a:r>
            <a:r>
              <a:rPr lang="en-ID" sz="2000" dirty="0">
                <a:latin typeface="Candara Light" panose="020E0502030303020204" pitchFamily="34" charset="0"/>
              </a:rPr>
              <a:t> dua </a:t>
            </a:r>
            <a:r>
              <a:rPr lang="en-ID" sz="2000" dirty="0" err="1">
                <a:latin typeface="Candara Light" panose="020E0502030303020204" pitchFamily="34" charset="0"/>
              </a:rPr>
              <a:t>elemen</a:t>
            </a:r>
            <a:r>
              <a:rPr lang="en-ID" sz="2000" dirty="0">
                <a:latin typeface="Candara Light" panose="020E0502030303020204" pitchFamily="34" charset="0"/>
              </a:rPr>
              <a:t> yang sangat </a:t>
            </a:r>
            <a:r>
              <a:rPr lang="en-ID" sz="2000" dirty="0" err="1">
                <a:latin typeface="Candara Light" panose="020E0502030303020204" pitchFamily="34" charset="0"/>
              </a:rPr>
              <a:t>penting</a:t>
            </a:r>
            <a:r>
              <a:rPr lang="en-ID" sz="2000" dirty="0">
                <a:latin typeface="Candara Light" panose="020E0502030303020204" pitchFamily="34" charset="0"/>
              </a:rPr>
              <a:t> </a:t>
            </a:r>
            <a:r>
              <a:rPr lang="en-ID" sz="2000" dirty="0" err="1">
                <a:latin typeface="Candara Light" panose="020E0502030303020204" pitchFamily="34" charset="0"/>
              </a:rPr>
              <a:t>dalam</a:t>
            </a:r>
            <a:r>
              <a:rPr lang="en-ID" sz="2000" dirty="0">
                <a:latin typeface="Candara Light" panose="020E0502030303020204" pitchFamily="34" charset="0"/>
              </a:rPr>
              <a:t> </a:t>
            </a:r>
            <a:r>
              <a:rPr lang="en-ID" sz="2000" dirty="0" err="1">
                <a:latin typeface="Candara Light" panose="020E0502030303020204" pitchFamily="34" charset="0"/>
              </a:rPr>
              <a:t>pengembangan</a:t>
            </a:r>
            <a:r>
              <a:rPr lang="en-ID" sz="2000" dirty="0">
                <a:latin typeface="Candara Light" panose="020E0502030303020204" pitchFamily="34" charset="0"/>
              </a:rPr>
              <a:t> </a:t>
            </a:r>
            <a:r>
              <a:rPr lang="en-ID" sz="2000" dirty="0" err="1">
                <a:latin typeface="Candara Light" panose="020E0502030303020204" pitchFamily="34" charset="0"/>
              </a:rPr>
              <a:t>perangkat</a:t>
            </a:r>
            <a:r>
              <a:rPr lang="en-ID" sz="2000" dirty="0">
                <a:latin typeface="Candara Light" panose="020E0502030303020204" pitchFamily="34" charset="0"/>
              </a:rPr>
              <a:t> </a:t>
            </a:r>
            <a:r>
              <a:rPr lang="en-ID" sz="2000" dirty="0" err="1">
                <a:latin typeface="Candara Light" panose="020E0502030303020204" pitchFamily="34" charset="0"/>
              </a:rPr>
              <a:t>lunak</a:t>
            </a:r>
            <a:r>
              <a:rPr lang="en-ID" sz="2000" dirty="0">
                <a:latin typeface="Candara Light" panose="020E0502030303020204" pitchFamily="34" charset="0"/>
              </a:rPr>
              <a:t>. </a:t>
            </a:r>
            <a:r>
              <a:rPr lang="en-ID" sz="2000" dirty="0" err="1">
                <a:latin typeface="Candara Light" panose="020E0502030303020204" pitchFamily="34" charset="0"/>
              </a:rPr>
              <a:t>Meningkatnya</a:t>
            </a:r>
            <a:r>
              <a:rPr lang="en-ID" sz="2000" dirty="0">
                <a:latin typeface="Candara Light" panose="020E0502030303020204" pitchFamily="34" charset="0"/>
              </a:rPr>
              <a:t> </a:t>
            </a:r>
            <a:r>
              <a:rPr lang="en-ID" sz="2000" dirty="0" err="1">
                <a:latin typeface="Candara Light" panose="020E0502030303020204" pitchFamily="34" charset="0"/>
              </a:rPr>
              <a:t>ancaman</a:t>
            </a:r>
            <a:r>
              <a:rPr lang="en-ID" sz="2000" dirty="0">
                <a:latin typeface="Candara Light" panose="020E0502030303020204" pitchFamily="34" charset="0"/>
              </a:rPr>
              <a:t> </a:t>
            </a:r>
            <a:r>
              <a:rPr lang="en-ID" sz="2000" dirty="0" err="1">
                <a:latin typeface="Candara Light" panose="020E0502030303020204" pitchFamily="34" charset="0"/>
              </a:rPr>
              <a:t>siber</a:t>
            </a:r>
            <a:r>
              <a:rPr lang="en-ID" sz="2000" dirty="0">
                <a:latin typeface="Candara Light" panose="020E0502030303020204" pitchFamily="34" charset="0"/>
              </a:rPr>
              <a:t> </a:t>
            </a:r>
            <a:r>
              <a:rPr lang="en-ID" sz="2000" dirty="0" err="1">
                <a:latin typeface="Candara Light" panose="020E0502030303020204" pitchFamily="34" charset="0"/>
              </a:rPr>
              <a:t>membuat</a:t>
            </a:r>
            <a:r>
              <a:rPr lang="en-ID" sz="2000" dirty="0">
                <a:latin typeface="Candara Light" panose="020E0502030303020204" pitchFamily="34" charset="0"/>
              </a:rPr>
              <a:t> </a:t>
            </a:r>
            <a:r>
              <a:rPr lang="en-ID" sz="2000" dirty="0" err="1">
                <a:latin typeface="Candara Light" panose="020E0502030303020204" pitchFamily="34" charset="0"/>
              </a:rPr>
              <a:t>pengamanan</a:t>
            </a:r>
            <a:r>
              <a:rPr lang="en-ID" sz="2000" dirty="0">
                <a:latin typeface="Candara Light" panose="020E0502030303020204" pitchFamily="34" charset="0"/>
              </a:rPr>
              <a:t> </a:t>
            </a:r>
            <a:r>
              <a:rPr lang="en-ID" sz="2000" dirty="0" err="1">
                <a:latin typeface="Candara Light" panose="020E0502030303020204" pitchFamily="34" charset="0"/>
              </a:rPr>
              <a:t>perangkat</a:t>
            </a:r>
            <a:r>
              <a:rPr lang="en-ID" sz="2000" dirty="0">
                <a:latin typeface="Candara Light" panose="020E0502030303020204" pitchFamily="34" charset="0"/>
              </a:rPr>
              <a:t> </a:t>
            </a:r>
            <a:r>
              <a:rPr lang="en-ID" sz="2000" dirty="0" err="1">
                <a:latin typeface="Candara Light" panose="020E0502030303020204" pitchFamily="34" charset="0"/>
              </a:rPr>
              <a:t>lunak</a:t>
            </a:r>
            <a:r>
              <a:rPr lang="en-ID" sz="2000" dirty="0">
                <a:latin typeface="Candara Light" panose="020E0502030303020204" pitchFamily="34" charset="0"/>
              </a:rPr>
              <a:t> </a:t>
            </a:r>
            <a:r>
              <a:rPr lang="en-ID" sz="2000" dirty="0" err="1">
                <a:latin typeface="Candara Light" panose="020E0502030303020204" pitchFamily="34" charset="0"/>
              </a:rPr>
              <a:t>menjadi</a:t>
            </a:r>
            <a:r>
              <a:rPr lang="en-ID" sz="2000" dirty="0">
                <a:latin typeface="Candara Light" panose="020E0502030303020204" pitchFamily="34" charset="0"/>
              </a:rPr>
              <a:t> sangat </a:t>
            </a:r>
            <a:r>
              <a:rPr lang="en-ID" sz="2000" dirty="0" err="1">
                <a:latin typeface="Candara Light" panose="020E0502030303020204" pitchFamily="34" charset="0"/>
              </a:rPr>
              <a:t>penting</a:t>
            </a:r>
            <a:r>
              <a:rPr lang="en-ID" sz="2000" dirty="0">
                <a:latin typeface="Candara Light" panose="020E0502030303020204" pitchFamily="34" charset="0"/>
              </a:rPr>
              <a:t>. </a:t>
            </a:r>
            <a:r>
              <a:rPr lang="en-ID" sz="2000" dirty="0" err="1">
                <a:latin typeface="Candara Light" panose="020E0502030303020204" pitchFamily="34" charset="0"/>
              </a:rPr>
              <a:t>Keamanan</a:t>
            </a:r>
            <a:r>
              <a:rPr lang="en-ID" sz="2000" dirty="0">
                <a:latin typeface="Candara Light" panose="020E0502030303020204" pitchFamily="34" charset="0"/>
              </a:rPr>
              <a:t> "</a:t>
            </a:r>
            <a:r>
              <a:rPr lang="en-ID" sz="2000" i="1" dirty="0">
                <a:latin typeface="Candara Light" panose="020E0502030303020204" pitchFamily="34" charset="0"/>
              </a:rPr>
              <a:t>secure by design</a:t>
            </a:r>
            <a:r>
              <a:rPr lang="en-ID" sz="2000" dirty="0">
                <a:latin typeface="Candara Light" panose="020E0502030303020204" pitchFamily="34" charset="0"/>
              </a:rPr>
              <a:t>" </a:t>
            </a:r>
            <a:r>
              <a:rPr lang="en-ID" sz="2000" dirty="0" err="1">
                <a:latin typeface="Candara Light" panose="020E0502030303020204" pitchFamily="34" charset="0"/>
              </a:rPr>
              <a:t>atau</a:t>
            </a:r>
            <a:r>
              <a:rPr lang="en-ID" sz="2000" dirty="0">
                <a:latin typeface="Candara Light" panose="020E0502030303020204" pitchFamily="34" charset="0"/>
              </a:rPr>
              <a:t> </a:t>
            </a:r>
            <a:r>
              <a:rPr lang="en-ID" sz="2000" dirty="0" err="1">
                <a:latin typeface="Candara Light" panose="020E0502030303020204" pitchFamily="34" charset="0"/>
              </a:rPr>
              <a:t>perancangan</a:t>
            </a:r>
            <a:r>
              <a:rPr lang="en-ID" sz="2000" dirty="0">
                <a:latin typeface="Candara Light" panose="020E0502030303020204" pitchFamily="34" charset="0"/>
              </a:rPr>
              <a:t> </a:t>
            </a:r>
            <a:r>
              <a:rPr lang="en-ID" sz="2000" dirty="0" err="1">
                <a:latin typeface="Candara Light" panose="020E0502030303020204" pitchFamily="34" charset="0"/>
              </a:rPr>
              <a:t>sistem</a:t>
            </a:r>
            <a:r>
              <a:rPr lang="en-ID" sz="2000" dirty="0">
                <a:latin typeface="Candara Light" panose="020E0502030303020204" pitchFamily="34" charset="0"/>
              </a:rPr>
              <a:t> yang </a:t>
            </a:r>
            <a:r>
              <a:rPr lang="en-ID" sz="2000" dirty="0" err="1">
                <a:latin typeface="Candara Light" panose="020E0502030303020204" pitchFamily="34" charset="0"/>
              </a:rPr>
              <a:t>aman</a:t>
            </a:r>
            <a:r>
              <a:rPr lang="en-ID" sz="2000" dirty="0">
                <a:latin typeface="Candara Light" panose="020E0502030303020204" pitchFamily="34" charset="0"/>
              </a:rPr>
              <a:t> </a:t>
            </a:r>
            <a:r>
              <a:rPr lang="en-ID" sz="2000" dirty="0" err="1">
                <a:latin typeface="Candara Light" panose="020E0502030303020204" pitchFamily="34" charset="0"/>
              </a:rPr>
              <a:t>sejak</a:t>
            </a:r>
            <a:r>
              <a:rPr lang="en-ID" sz="2000" dirty="0">
                <a:latin typeface="Candara Light" panose="020E0502030303020204" pitchFamily="34" charset="0"/>
              </a:rPr>
              <a:t> </a:t>
            </a:r>
            <a:r>
              <a:rPr lang="en-ID" sz="2000" dirty="0" err="1">
                <a:latin typeface="Candara Light" panose="020E0502030303020204" pitchFamily="34" charset="0"/>
              </a:rPr>
              <a:t>awal</a:t>
            </a:r>
            <a:r>
              <a:rPr lang="en-ID" sz="2000" dirty="0">
                <a:latin typeface="Candara Light" panose="020E0502030303020204" pitchFamily="34" charset="0"/>
              </a:rPr>
              <a:t> </a:t>
            </a:r>
            <a:r>
              <a:rPr lang="en-ID" sz="2000" dirty="0" err="1">
                <a:latin typeface="Candara Light" panose="020E0502030303020204" pitchFamily="34" charset="0"/>
              </a:rPr>
              <a:t>adalah</a:t>
            </a:r>
            <a:r>
              <a:rPr lang="en-ID" sz="2000" dirty="0">
                <a:latin typeface="Candara Light" panose="020E0502030303020204" pitchFamily="34" charset="0"/>
              </a:rPr>
              <a:t> </a:t>
            </a:r>
            <a:r>
              <a:rPr lang="en-ID" sz="2000" dirty="0" err="1">
                <a:latin typeface="Candara Light" panose="020E0502030303020204" pitchFamily="34" charset="0"/>
              </a:rPr>
              <a:t>fokus</a:t>
            </a:r>
            <a:r>
              <a:rPr lang="en-ID" sz="2000" dirty="0">
                <a:latin typeface="Candara Light" panose="020E0502030303020204" pitchFamily="34" charset="0"/>
              </a:rPr>
              <a:t> </a:t>
            </a:r>
            <a:r>
              <a:rPr lang="en-ID" sz="2000" dirty="0" err="1">
                <a:latin typeface="Candara Light" panose="020E0502030303020204" pitchFamily="34" charset="0"/>
              </a:rPr>
              <a:t>utama</a:t>
            </a:r>
            <a:r>
              <a:rPr lang="en-ID" sz="2000" dirty="0">
                <a:latin typeface="Candara Light" panose="020E0502030303020204" pitchFamily="34" charset="0"/>
              </a:rPr>
              <a:t> </a:t>
            </a:r>
            <a:r>
              <a:rPr lang="en-ID" sz="2000" dirty="0" err="1">
                <a:latin typeface="Candara Light" panose="020E0502030303020204" pitchFamily="34" charset="0"/>
              </a:rPr>
              <a:t>dalam</a:t>
            </a:r>
            <a:r>
              <a:rPr lang="en-ID" sz="2000" dirty="0">
                <a:latin typeface="Candara Light" panose="020E0502030303020204" pitchFamily="34" charset="0"/>
              </a:rPr>
              <a:t> </a:t>
            </a:r>
            <a:r>
              <a:rPr lang="en-ID" sz="2000" dirty="0" err="1">
                <a:latin typeface="Candara Light" panose="020E0502030303020204" pitchFamily="34" charset="0"/>
              </a:rPr>
              <a:t>pengembangan</a:t>
            </a:r>
            <a:r>
              <a:rPr lang="en-ID" sz="2000" dirty="0">
                <a:latin typeface="Candara Light" panose="020E0502030303020204" pitchFamily="34" charset="0"/>
              </a:rPr>
              <a:t> </a:t>
            </a:r>
            <a:r>
              <a:rPr lang="en-ID" sz="2000" dirty="0" err="1">
                <a:latin typeface="Candara Light" panose="020E0502030303020204" pitchFamily="34" charset="0"/>
              </a:rPr>
              <a:t>perangkat</a:t>
            </a:r>
            <a:r>
              <a:rPr lang="en-ID" sz="2000" dirty="0">
                <a:latin typeface="Candara Light" panose="020E0502030303020204" pitchFamily="34" charset="0"/>
              </a:rPr>
              <a:t> </a:t>
            </a:r>
            <a:r>
              <a:rPr lang="en-ID" sz="2000" dirty="0" err="1">
                <a:latin typeface="Candara Light" panose="020E0502030303020204" pitchFamily="34" charset="0"/>
              </a:rPr>
              <a:t>lunak</a:t>
            </a:r>
            <a:r>
              <a:rPr lang="en-ID" sz="2000" dirty="0">
                <a:latin typeface="Candara Light" panose="020E0502030303020204" pitchFamily="34" charset="0"/>
              </a:rPr>
              <a:t>.</a:t>
            </a:r>
            <a:endParaRPr lang="en-ID" sz="1867" dirty="0">
              <a:latin typeface="Candara Light" panose="020E05020303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80E81-9E5E-9D55-1460-3FEE5BB9E828}"/>
              </a:ext>
            </a:extLst>
          </p:cNvPr>
          <p:cNvSpPr txBox="1"/>
          <p:nvPr/>
        </p:nvSpPr>
        <p:spPr>
          <a:xfrm>
            <a:off x="592198" y="4673828"/>
            <a:ext cx="56126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latin typeface="Candara Light" panose="020E0502030303020204" pitchFamily="34" charset="0"/>
              </a:rPr>
              <a:t>Aspek</a:t>
            </a:r>
            <a:r>
              <a:rPr lang="en-ID" b="1" dirty="0">
                <a:latin typeface="Candara Light" panose="020E0502030303020204" pitchFamily="34" charset="0"/>
              </a:rPr>
              <a:t> </a:t>
            </a:r>
            <a:r>
              <a:rPr lang="en-ID" b="1" dirty="0" err="1">
                <a:latin typeface="Candara Light" panose="020E0502030303020204" pitchFamily="34" charset="0"/>
              </a:rPr>
              <a:t>Keamanan</a:t>
            </a:r>
            <a:r>
              <a:rPr lang="en-ID" b="1" dirty="0">
                <a:latin typeface="Candara Light" panose="020E0502030303020204" pitchFamily="34" charset="0"/>
              </a:rPr>
              <a:t> yang Harus </a:t>
            </a:r>
            <a:r>
              <a:rPr lang="en-ID" b="1" dirty="0" err="1">
                <a:latin typeface="Candara Light" panose="020E0502030303020204" pitchFamily="34" charset="0"/>
              </a:rPr>
              <a:t>Dipertimbangkan</a:t>
            </a:r>
            <a:r>
              <a:rPr lang="en-ID" dirty="0">
                <a:latin typeface="Candara Light" panose="020E050203030302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en-ID" dirty="0" err="1">
                <a:latin typeface="Candara Light" panose="020E0502030303020204" pitchFamily="34" charset="0"/>
              </a:rPr>
              <a:t>Pengujian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Keamanan</a:t>
            </a:r>
            <a:r>
              <a:rPr lang="en-ID" dirty="0">
                <a:latin typeface="Candara Light" panose="020E0502030303020204" pitchFamily="34" charset="0"/>
              </a:rPr>
              <a:t> (Security Testing)</a:t>
            </a:r>
          </a:p>
          <a:p>
            <a:pPr marL="342900" indent="-342900">
              <a:buAutoNum type="arabicPeriod"/>
            </a:pPr>
            <a:r>
              <a:rPr lang="en-ID" dirty="0" err="1">
                <a:latin typeface="Candara Light" panose="020E0502030303020204" pitchFamily="34" charset="0"/>
              </a:rPr>
              <a:t>Penerapan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Enkripsi</a:t>
            </a:r>
            <a:endParaRPr lang="en-ID" b="1" dirty="0">
              <a:latin typeface="Candara Light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en-ID" dirty="0" err="1">
                <a:latin typeface="Candara Light" panose="020E0502030303020204" pitchFamily="34" charset="0"/>
              </a:rPr>
              <a:t>Autentikasi</a:t>
            </a:r>
            <a:r>
              <a:rPr lang="en-ID" dirty="0">
                <a:latin typeface="Candara Light" panose="020E0502030303020204" pitchFamily="34" charset="0"/>
              </a:rPr>
              <a:t> dan </a:t>
            </a:r>
            <a:r>
              <a:rPr lang="en-ID" dirty="0" err="1">
                <a:latin typeface="Candara Light" panose="020E0502030303020204" pitchFamily="34" charset="0"/>
              </a:rPr>
              <a:t>Otorisasi</a:t>
            </a:r>
            <a:endParaRPr lang="en-ID" b="1" dirty="0">
              <a:latin typeface="Candara Light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sv-SE" dirty="0">
                <a:latin typeface="Candara Light" panose="020E0502030303020204" pitchFamily="34" charset="0"/>
              </a:rPr>
              <a:t>Proteksi Terhadap Serangan (Attack Protection)</a:t>
            </a:r>
            <a:endParaRPr lang="en-ID" b="1" dirty="0">
              <a:latin typeface="Candara Light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en-ID" dirty="0" err="1">
                <a:latin typeface="Candara Light" panose="020E0502030303020204" pitchFamily="34" charset="0"/>
              </a:rPr>
              <a:t>Pembaruan</a:t>
            </a:r>
            <a:r>
              <a:rPr lang="en-ID" dirty="0">
                <a:latin typeface="Candara Light" panose="020E0502030303020204" pitchFamily="34" charset="0"/>
              </a:rPr>
              <a:t> dan </a:t>
            </a:r>
            <a:r>
              <a:rPr lang="en-ID" dirty="0" err="1">
                <a:latin typeface="Candara Light" panose="020E0502030303020204" pitchFamily="34" charset="0"/>
              </a:rPr>
              <a:t>Pemeliharaan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Keamanan</a:t>
            </a:r>
            <a:endParaRPr lang="en-ID" dirty="0">
              <a:latin typeface="Candara Light" panose="020E05020303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E0AA94-BDAA-A313-1C7C-B78DAABA5DE3}"/>
              </a:ext>
            </a:extLst>
          </p:cNvPr>
          <p:cNvSpPr txBox="1"/>
          <p:nvPr/>
        </p:nvSpPr>
        <p:spPr>
          <a:xfrm>
            <a:off x="7262309" y="4699733"/>
            <a:ext cx="524383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latin typeface="Candara Light" panose="020E0502030303020204" pitchFamily="34" charset="0"/>
              </a:rPr>
              <a:t>Prinsip</a:t>
            </a:r>
            <a:r>
              <a:rPr lang="en-ID" b="1" dirty="0">
                <a:latin typeface="Candara Light" panose="020E0502030303020204" pitchFamily="34" charset="0"/>
              </a:rPr>
              <a:t> </a:t>
            </a:r>
            <a:r>
              <a:rPr lang="en-ID" b="1" dirty="0" err="1">
                <a:latin typeface="Candara Light" panose="020E0502030303020204" pitchFamily="34" charset="0"/>
              </a:rPr>
              <a:t>Privasi</a:t>
            </a:r>
            <a:r>
              <a:rPr lang="en-ID" b="1" dirty="0">
                <a:latin typeface="Candara Light" panose="020E0502030303020204" pitchFamily="34" charset="0"/>
              </a:rPr>
              <a:t> Data</a:t>
            </a:r>
            <a:r>
              <a:rPr lang="en-ID" dirty="0">
                <a:latin typeface="Candara Light" panose="020E050203030302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en-ID" dirty="0" err="1">
                <a:latin typeface="Candara Light" panose="020E0502030303020204" pitchFamily="34" charset="0"/>
              </a:rPr>
              <a:t>Minimisasi</a:t>
            </a:r>
            <a:r>
              <a:rPr lang="en-ID" dirty="0">
                <a:latin typeface="Candara Light" panose="020E0502030303020204" pitchFamily="34" charset="0"/>
              </a:rPr>
              <a:t> Data (Data Minimization)</a:t>
            </a:r>
          </a:p>
          <a:p>
            <a:pPr marL="342900" indent="-342900">
              <a:buAutoNum type="arabicPeriod"/>
            </a:pPr>
            <a:r>
              <a:rPr lang="en-ID" dirty="0" err="1">
                <a:latin typeface="Candara Light" panose="020E0502030303020204" pitchFamily="34" charset="0"/>
              </a:rPr>
              <a:t>Kerahasiaan</a:t>
            </a:r>
            <a:r>
              <a:rPr lang="en-ID" dirty="0">
                <a:latin typeface="Candara Light" panose="020E0502030303020204" pitchFamily="34" charset="0"/>
              </a:rPr>
              <a:t> dan </a:t>
            </a:r>
            <a:r>
              <a:rPr lang="en-ID" dirty="0" err="1">
                <a:latin typeface="Candara Light" panose="020E0502030303020204" pitchFamily="34" charset="0"/>
              </a:rPr>
              <a:t>Anonimitas</a:t>
            </a:r>
            <a:endParaRPr lang="en-ID" dirty="0">
              <a:latin typeface="Candara Light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en-ID" dirty="0" err="1">
                <a:latin typeface="Candara Light" panose="020E0502030303020204" pitchFamily="34" charset="0"/>
              </a:rPr>
              <a:t>Transparansi</a:t>
            </a:r>
            <a:r>
              <a:rPr lang="en-ID" dirty="0">
                <a:latin typeface="Candara Light" panose="020E0502030303020204" pitchFamily="34" charset="0"/>
              </a:rPr>
              <a:t> dan </a:t>
            </a:r>
            <a:r>
              <a:rPr lang="en-ID" dirty="0" err="1">
                <a:latin typeface="Candara Light" panose="020E0502030303020204" pitchFamily="34" charset="0"/>
              </a:rPr>
              <a:t>Pemberitahuan</a:t>
            </a:r>
            <a:endParaRPr lang="en-ID" dirty="0">
              <a:latin typeface="Candara Light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en-ID" dirty="0" err="1">
                <a:latin typeface="Candara Light" panose="020E0502030303020204" pitchFamily="34" charset="0"/>
              </a:rPr>
              <a:t>Persetujuan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Pengguna</a:t>
            </a:r>
            <a:r>
              <a:rPr lang="en-ID" dirty="0">
                <a:latin typeface="Candara Light" panose="020E0502030303020204" pitchFamily="34" charset="0"/>
              </a:rPr>
              <a:t> (Consent</a:t>
            </a:r>
            <a:r>
              <a:rPr lang="sv-SE" dirty="0">
                <a:latin typeface="Candara Light" panose="020E0502030303020204" pitchFamily="34" charset="0"/>
              </a:rPr>
              <a:t>)</a:t>
            </a:r>
            <a:endParaRPr lang="en-ID" b="1" dirty="0">
              <a:latin typeface="Candara Light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en-ID" dirty="0" err="1">
                <a:latin typeface="Candara Light" panose="020E0502030303020204" pitchFamily="34" charset="0"/>
              </a:rPr>
              <a:t>Penyimpanan</a:t>
            </a:r>
            <a:r>
              <a:rPr lang="en-ID" dirty="0">
                <a:latin typeface="Candara Light" panose="020E0502030303020204" pitchFamily="34" charset="0"/>
              </a:rPr>
              <a:t> dan </a:t>
            </a:r>
            <a:r>
              <a:rPr lang="en-ID" dirty="0" err="1">
                <a:latin typeface="Candara Light" panose="020E0502030303020204" pitchFamily="34" charset="0"/>
              </a:rPr>
              <a:t>Penghapusan</a:t>
            </a:r>
            <a:r>
              <a:rPr lang="en-ID" dirty="0">
                <a:latin typeface="Candara Light" panose="020E0502030303020204" pitchFamily="34" charset="0"/>
              </a:rPr>
              <a:t> Data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2DBD9EC-E932-14D8-C691-6DFD7CF6E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711491"/>
            <a:ext cx="3664982" cy="229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63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50216-9893-F87B-D42C-D271C4285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0">
            <a:extLst>
              <a:ext uri="{FF2B5EF4-FFF2-40B4-BE49-F238E27FC236}">
                <a16:creationId xmlns:a16="http://schemas.microsoft.com/office/drawing/2014/main" id="{8DB63BC5-B557-CA92-0966-F4DD540E5AE9}"/>
              </a:ext>
            </a:extLst>
          </p:cNvPr>
          <p:cNvGrpSpPr/>
          <p:nvPr/>
        </p:nvGrpSpPr>
        <p:grpSpPr>
          <a:xfrm>
            <a:off x="922647" y="1451844"/>
            <a:ext cx="4422973" cy="1053647"/>
            <a:chOff x="0" y="0"/>
            <a:chExt cx="665467" cy="416256"/>
          </a:xfrm>
        </p:grpSpPr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C0E91B0C-E37E-0704-044C-68FE770A24E7}"/>
                </a:ext>
              </a:extLst>
            </p:cNvPr>
            <p:cNvSpPr/>
            <p:nvPr/>
          </p:nvSpPr>
          <p:spPr>
            <a:xfrm>
              <a:off x="0" y="0"/>
              <a:ext cx="665467" cy="416256"/>
            </a:xfrm>
            <a:custGeom>
              <a:avLst/>
              <a:gdLst/>
              <a:ahLst/>
              <a:cxnLst/>
              <a:rect l="l" t="t" r="r" b="b"/>
              <a:pathLst>
                <a:path w="665467" h="416256">
                  <a:moveTo>
                    <a:pt x="61281" y="0"/>
                  </a:moveTo>
                  <a:lnTo>
                    <a:pt x="604186" y="0"/>
                  </a:lnTo>
                  <a:cubicBezTo>
                    <a:pt x="620439" y="0"/>
                    <a:pt x="636026" y="6456"/>
                    <a:pt x="647518" y="17949"/>
                  </a:cubicBezTo>
                  <a:cubicBezTo>
                    <a:pt x="659011" y="29441"/>
                    <a:pt x="665467" y="45028"/>
                    <a:pt x="665467" y="61281"/>
                  </a:cubicBezTo>
                  <a:lnTo>
                    <a:pt x="665467" y="354975"/>
                  </a:lnTo>
                  <a:cubicBezTo>
                    <a:pt x="665467" y="371227"/>
                    <a:pt x="659011" y="386815"/>
                    <a:pt x="647518" y="398307"/>
                  </a:cubicBezTo>
                  <a:cubicBezTo>
                    <a:pt x="636026" y="409799"/>
                    <a:pt x="620439" y="416256"/>
                    <a:pt x="604186" y="416256"/>
                  </a:cubicBezTo>
                  <a:lnTo>
                    <a:pt x="61281" y="416256"/>
                  </a:lnTo>
                  <a:cubicBezTo>
                    <a:pt x="45028" y="416256"/>
                    <a:pt x="29441" y="409799"/>
                    <a:pt x="17949" y="398307"/>
                  </a:cubicBezTo>
                  <a:cubicBezTo>
                    <a:pt x="6456" y="386815"/>
                    <a:pt x="0" y="371227"/>
                    <a:pt x="0" y="354975"/>
                  </a:cubicBezTo>
                  <a:lnTo>
                    <a:pt x="0" y="61281"/>
                  </a:lnTo>
                  <a:cubicBezTo>
                    <a:pt x="0" y="45028"/>
                    <a:pt x="6456" y="29441"/>
                    <a:pt x="17949" y="17949"/>
                  </a:cubicBezTo>
                  <a:cubicBezTo>
                    <a:pt x="29441" y="6456"/>
                    <a:pt x="45028" y="0"/>
                    <a:pt x="61281" y="0"/>
                  </a:cubicBezTo>
                  <a:close/>
                </a:path>
              </a:pathLst>
            </a:custGeom>
            <a:solidFill>
              <a:srgbClr val="FFC00A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D" sz="1200"/>
            </a:p>
          </p:txBody>
        </p:sp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CB23020F-C951-F488-4642-6481B3592E2C}"/>
                </a:ext>
              </a:extLst>
            </p:cNvPr>
            <p:cNvSpPr txBox="1"/>
            <p:nvPr/>
          </p:nvSpPr>
          <p:spPr>
            <a:xfrm>
              <a:off x="0" y="-38100"/>
              <a:ext cx="665467" cy="45435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60"/>
                </a:lnSpc>
              </a:pPr>
              <a:endParaRPr sz="1200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45E9991F-F62A-6B23-068A-BD4D0A249C22}"/>
              </a:ext>
            </a:extLst>
          </p:cNvPr>
          <p:cNvGrpSpPr/>
          <p:nvPr/>
        </p:nvGrpSpPr>
        <p:grpSpPr>
          <a:xfrm>
            <a:off x="1371600" y="698164"/>
            <a:ext cx="10820400" cy="457171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529AFD1-E371-0837-1878-2EE0F442AA1D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  <p:txBody>
            <a:bodyPr/>
            <a:lstStyle/>
            <a:p>
              <a:endParaRPr lang="en-ID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45640F3-B314-6390-7C5A-BBF04187EE21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AF021DBF-3DE2-52A5-4D8B-CA2FA15FF2A1}"/>
              </a:ext>
            </a:extLst>
          </p:cNvPr>
          <p:cNvSpPr/>
          <p:nvPr/>
        </p:nvSpPr>
        <p:spPr>
          <a:xfrm>
            <a:off x="11043218" y="823932"/>
            <a:ext cx="226135" cy="180908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7F77685-3D78-415F-AC0D-6F4B0D4ACA74}"/>
              </a:ext>
            </a:extLst>
          </p:cNvPr>
          <p:cNvSpPr/>
          <p:nvPr/>
        </p:nvSpPr>
        <p:spPr>
          <a:xfrm>
            <a:off x="922647" y="764448"/>
            <a:ext cx="257894" cy="299877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5E8A1D28-84C7-5AEA-5292-37D0D4DAA6B9}"/>
              </a:ext>
            </a:extLst>
          </p:cNvPr>
          <p:cNvSpPr txBox="1"/>
          <p:nvPr/>
        </p:nvSpPr>
        <p:spPr>
          <a:xfrm>
            <a:off x="1253851" y="769606"/>
            <a:ext cx="2116745" cy="25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DEE4078D-E49E-742A-65E5-CB566ED11429}"/>
              </a:ext>
            </a:extLst>
          </p:cNvPr>
          <p:cNvSpPr txBox="1"/>
          <p:nvPr/>
        </p:nvSpPr>
        <p:spPr>
          <a:xfrm>
            <a:off x="5299492" y="128403"/>
            <a:ext cx="8003443" cy="510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4"/>
              </a:lnSpc>
            </a:pPr>
            <a:r>
              <a:rPr lang="sv-SE" sz="4000" b="1" dirty="0">
                <a:solidFill>
                  <a:srgbClr val="000000"/>
                </a:solidFill>
                <a:latin typeface="Candara Light" panose="020E0502030303020204" pitchFamily="34" charset="0"/>
                <a:ea typeface="Nunito Heavy"/>
                <a:cs typeface="Nunito Heavy"/>
                <a:sym typeface="Nunito Heavy"/>
              </a:rPr>
              <a:t>Tren dan Riset Terkini </a:t>
            </a:r>
            <a:endParaRPr lang="en-US" sz="4000" b="1" dirty="0">
              <a:solidFill>
                <a:srgbClr val="000000"/>
              </a:solidFill>
              <a:latin typeface="Candara Light" panose="020E0502030303020204" pitchFamily="34" charset="0"/>
              <a:ea typeface="Nunito Heavy"/>
              <a:cs typeface="Nunito Heavy"/>
              <a:sym typeface="Nunito Heavy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4BD49694-AB9D-1C0E-761D-19C3530266EC}"/>
              </a:ext>
            </a:extLst>
          </p:cNvPr>
          <p:cNvSpPr txBox="1"/>
          <p:nvPr/>
        </p:nvSpPr>
        <p:spPr>
          <a:xfrm>
            <a:off x="1081214" y="1619783"/>
            <a:ext cx="4105837" cy="786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2400" b="1" dirty="0">
                <a:latin typeface="Candara Light" panose="020E0502030303020204" pitchFamily="34" charset="0"/>
              </a:rPr>
              <a:t>3. Cloud Computing dan </a:t>
            </a:r>
            <a:r>
              <a:rPr lang="en-US" sz="2400" b="1" dirty="0" err="1">
                <a:latin typeface="Candara Light" panose="020E0502030303020204" pitchFamily="34" charset="0"/>
              </a:rPr>
              <a:t>Infrastruktur</a:t>
            </a:r>
            <a:r>
              <a:rPr lang="en-US" sz="2400" b="1" dirty="0">
                <a:latin typeface="Candara Light" panose="020E0502030303020204" pitchFamily="34" charset="0"/>
              </a:rPr>
              <a:t> </a:t>
            </a:r>
            <a:r>
              <a:rPr lang="en-US" sz="2400" b="1" dirty="0" err="1">
                <a:latin typeface="Candara Light" panose="020E0502030303020204" pitchFamily="34" charset="0"/>
              </a:rPr>
              <a:t>sebagai</a:t>
            </a:r>
            <a:r>
              <a:rPr lang="en-US" sz="2400" b="1" dirty="0">
                <a:latin typeface="Candara Light" panose="020E0502030303020204" pitchFamily="34" charset="0"/>
              </a:rPr>
              <a:t> Kode (Infrastructure as Code – </a:t>
            </a:r>
            <a:r>
              <a:rPr lang="en-US" sz="2400" b="1" dirty="0" err="1">
                <a:latin typeface="Candara Light" panose="020E0502030303020204" pitchFamily="34" charset="0"/>
              </a:rPr>
              <a:t>IaC</a:t>
            </a:r>
            <a:r>
              <a:rPr lang="en-US" sz="2400" b="1" dirty="0">
                <a:latin typeface="Candara Light" panose="020E0502030303020204" pitchFamily="34" charset="0"/>
              </a:rPr>
              <a:t>)</a:t>
            </a:r>
            <a:endParaRPr lang="en-ID" sz="2400" b="1" dirty="0">
              <a:latin typeface="Candara Light" panose="020E0502030303020204" pitchFamily="34" charset="0"/>
            </a:endParaRPr>
          </a:p>
        </p:txBody>
      </p:sp>
      <p:pic>
        <p:nvPicPr>
          <p:cNvPr id="5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FF9287B9-9D32-B6CF-3052-0277EF02C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707D53D6-A268-F2F7-A970-4B8C34D67906}"/>
              </a:ext>
            </a:extLst>
          </p:cNvPr>
          <p:cNvSpPr txBox="1"/>
          <p:nvPr/>
        </p:nvSpPr>
        <p:spPr>
          <a:xfrm>
            <a:off x="5197139" y="762050"/>
            <a:ext cx="468708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Dalam </a:t>
            </a:r>
            <a:r>
              <a:rPr lang="en-ID" sz="2000" b="1" dirty="0" err="1">
                <a:solidFill>
                  <a:schemeClr val="bg1"/>
                </a:solidFill>
                <a:latin typeface="Candara Light" panose="020E0502030303020204" pitchFamily="34" charset="0"/>
              </a:rPr>
              <a:t>Pengembangan</a:t>
            </a:r>
            <a:r>
              <a:rPr lang="en-ID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 </a:t>
            </a:r>
            <a:r>
              <a:rPr lang="en-ID" sz="2000" b="1" dirty="0" err="1">
                <a:solidFill>
                  <a:schemeClr val="bg1"/>
                </a:solidFill>
                <a:latin typeface="Candara Light" panose="020E0502030303020204" pitchFamily="34" charset="0"/>
              </a:rPr>
              <a:t>Perangkat</a:t>
            </a:r>
            <a:r>
              <a:rPr lang="en-ID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 Lunak</a:t>
            </a: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78E8F7BC-8FED-71E7-EFB9-B47284896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7818"/>
            <a:ext cx="123175" cy="246221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 sz="1200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6E67F384-BE2B-39D7-3AEF-725BC3309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2459"/>
            <a:ext cx="12317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b="1">
              <a:latin typeface="Arial" panose="020B0604020202020204" pitchFamily="34" charset="0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6700FA-B6DF-A41D-D96D-F5819D648C1A}"/>
              </a:ext>
            </a:extLst>
          </p:cNvPr>
          <p:cNvSpPr txBox="1"/>
          <p:nvPr/>
        </p:nvSpPr>
        <p:spPr>
          <a:xfrm>
            <a:off x="512213" y="5168446"/>
            <a:ext cx="52438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latin typeface="Candara Light" panose="020E0502030303020204" pitchFamily="34" charset="0"/>
              </a:rPr>
              <a:t>Penerapan</a:t>
            </a:r>
            <a:r>
              <a:rPr lang="en-ID" b="1" dirty="0">
                <a:latin typeface="Candara Light" panose="020E0502030303020204" pitchFamily="34" charset="0"/>
              </a:rPr>
              <a:t> Cloud Computing:</a:t>
            </a:r>
            <a:endParaRPr lang="en-ID" dirty="0">
              <a:latin typeface="Candara Light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en-ID" dirty="0" err="1">
                <a:latin typeface="Candara Light" panose="020E0502030303020204" pitchFamily="34" charset="0"/>
              </a:rPr>
              <a:t>Pengembangan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Aplikasi</a:t>
            </a:r>
            <a:r>
              <a:rPr lang="en-ID" dirty="0">
                <a:latin typeface="Candara Light" panose="020E0502030303020204" pitchFamily="34" charset="0"/>
              </a:rPr>
              <a:t> Web Skala Besar (Platform Streaming, E-commerce)</a:t>
            </a:r>
          </a:p>
          <a:p>
            <a:pPr marL="342900" indent="-342900">
              <a:buAutoNum type="arabicPeriod"/>
            </a:pPr>
            <a:r>
              <a:rPr lang="en-ID" dirty="0" err="1">
                <a:latin typeface="Candara Light" panose="020E0502030303020204" pitchFamily="34" charset="0"/>
              </a:rPr>
              <a:t>Pengembangan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Aplikasi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Berbasis</a:t>
            </a:r>
            <a:r>
              <a:rPr lang="en-ID" dirty="0">
                <a:latin typeface="Candara Light" panose="020E0502030303020204" pitchFamily="34" charset="0"/>
              </a:rPr>
              <a:t> Microservices</a:t>
            </a:r>
            <a:endParaRPr lang="en-ID" b="1" dirty="0">
              <a:latin typeface="Candara Light" panose="020E05020303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504CA6-421A-3A75-B302-B3D935A0FE26}"/>
              </a:ext>
            </a:extLst>
          </p:cNvPr>
          <p:cNvSpPr txBox="1"/>
          <p:nvPr/>
        </p:nvSpPr>
        <p:spPr>
          <a:xfrm>
            <a:off x="6185350" y="5172272"/>
            <a:ext cx="58098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latin typeface="Candara Light" panose="020E0502030303020204" pitchFamily="34" charset="0"/>
              </a:rPr>
              <a:t>Penerapan</a:t>
            </a:r>
            <a:r>
              <a:rPr lang="en-ID" b="1" dirty="0">
                <a:latin typeface="Candara Light" panose="020E0502030303020204" pitchFamily="34" charset="0"/>
              </a:rPr>
              <a:t> </a:t>
            </a:r>
            <a:r>
              <a:rPr lang="en-ID" b="1" dirty="0" err="1">
                <a:latin typeface="Candara Light" panose="020E0502030303020204" pitchFamily="34" charset="0"/>
              </a:rPr>
              <a:t>IaC</a:t>
            </a:r>
            <a:r>
              <a:rPr lang="en-ID" b="1" dirty="0">
                <a:latin typeface="Candara Light" panose="020E0502030303020204" pitchFamily="34" charset="0"/>
              </a:rPr>
              <a:t>:</a:t>
            </a:r>
            <a:endParaRPr lang="en-ID" dirty="0">
              <a:latin typeface="Candara Light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en-ID" dirty="0" err="1">
                <a:latin typeface="Candara Light" panose="020E0502030303020204" pitchFamily="34" charset="0"/>
              </a:rPr>
              <a:t>Membuat</a:t>
            </a:r>
            <a:r>
              <a:rPr lang="en-ID" dirty="0">
                <a:latin typeface="Candara Light" panose="020E0502030303020204" pitchFamily="34" charset="0"/>
              </a:rPr>
              <a:t> dan </a:t>
            </a:r>
            <a:r>
              <a:rPr lang="en-ID" dirty="0" err="1">
                <a:latin typeface="Candara Light" panose="020E0502030303020204" pitchFamily="34" charset="0"/>
              </a:rPr>
              <a:t>Mengelola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Infrastruktur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untuk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Aplikasi</a:t>
            </a:r>
            <a:r>
              <a:rPr lang="en-ID" dirty="0">
                <a:latin typeface="Candara Light" panose="020E0502030303020204" pitchFamily="34" charset="0"/>
              </a:rPr>
              <a:t> Cloud</a:t>
            </a:r>
          </a:p>
          <a:p>
            <a:pPr marL="342900" indent="-342900">
              <a:buAutoNum type="arabicPeriod"/>
            </a:pPr>
            <a:r>
              <a:rPr lang="en-ID" dirty="0" err="1">
                <a:latin typeface="Candara Light" panose="020E0502030303020204" pitchFamily="34" charset="0"/>
              </a:rPr>
              <a:t>Penerapan</a:t>
            </a:r>
            <a:r>
              <a:rPr lang="en-ID" dirty="0">
                <a:latin typeface="Candara Light" panose="020E0502030303020204" pitchFamily="34" charset="0"/>
              </a:rPr>
              <a:t> CI/CD </a:t>
            </a:r>
            <a:r>
              <a:rPr lang="en-ID" dirty="0" err="1">
                <a:latin typeface="Candara Light" panose="020E0502030303020204" pitchFamily="34" charset="0"/>
              </a:rPr>
              <a:t>dengan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IaC</a:t>
            </a:r>
            <a:endParaRPr lang="en-ID" dirty="0">
              <a:latin typeface="Candara Light" panose="020E0502030303020204" pitchFamily="34" charset="0"/>
            </a:endParaRPr>
          </a:p>
        </p:txBody>
      </p:sp>
      <p:pic>
        <p:nvPicPr>
          <p:cNvPr id="6149" name="Picture 5" descr="A computer and devices with a cloud of icons&#10;&#10;AI-generated content may be incorrect.">
            <a:extLst>
              <a:ext uri="{FF2B5EF4-FFF2-40B4-BE49-F238E27FC236}">
                <a16:creationId xmlns:a16="http://schemas.microsoft.com/office/drawing/2014/main" id="{9EAD21DF-7653-D1BE-E867-686AA3E09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58" y="1195595"/>
            <a:ext cx="3714667" cy="185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151" name="TextBox 17">
            <a:extLst>
              <a:ext uri="{FF2B5EF4-FFF2-40B4-BE49-F238E27FC236}">
                <a16:creationId xmlns:a16="http://schemas.microsoft.com/office/drawing/2014/main" id="{DE877DBA-192D-AEBD-E96D-557941B23D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7645385"/>
              </p:ext>
            </p:extLst>
          </p:nvPr>
        </p:nvGraphicFramePr>
        <p:xfrm>
          <a:off x="512213" y="2839886"/>
          <a:ext cx="11174278" cy="2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801862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71925-4AB2-85B5-BB07-91CAED7F1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0">
            <a:extLst>
              <a:ext uri="{FF2B5EF4-FFF2-40B4-BE49-F238E27FC236}">
                <a16:creationId xmlns:a16="http://schemas.microsoft.com/office/drawing/2014/main" id="{CEEB5909-0CFF-C485-5723-280EFAE8E503}"/>
              </a:ext>
            </a:extLst>
          </p:cNvPr>
          <p:cNvGrpSpPr/>
          <p:nvPr/>
        </p:nvGrpSpPr>
        <p:grpSpPr>
          <a:xfrm>
            <a:off x="922647" y="1451844"/>
            <a:ext cx="4422973" cy="1053647"/>
            <a:chOff x="0" y="0"/>
            <a:chExt cx="665467" cy="416256"/>
          </a:xfrm>
        </p:grpSpPr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3D9A8E3D-1FDE-0C84-5367-1ED510769B95}"/>
                </a:ext>
              </a:extLst>
            </p:cNvPr>
            <p:cNvSpPr/>
            <p:nvPr/>
          </p:nvSpPr>
          <p:spPr>
            <a:xfrm>
              <a:off x="0" y="0"/>
              <a:ext cx="665467" cy="416256"/>
            </a:xfrm>
            <a:custGeom>
              <a:avLst/>
              <a:gdLst/>
              <a:ahLst/>
              <a:cxnLst/>
              <a:rect l="l" t="t" r="r" b="b"/>
              <a:pathLst>
                <a:path w="665467" h="416256">
                  <a:moveTo>
                    <a:pt x="61281" y="0"/>
                  </a:moveTo>
                  <a:lnTo>
                    <a:pt x="604186" y="0"/>
                  </a:lnTo>
                  <a:cubicBezTo>
                    <a:pt x="620439" y="0"/>
                    <a:pt x="636026" y="6456"/>
                    <a:pt x="647518" y="17949"/>
                  </a:cubicBezTo>
                  <a:cubicBezTo>
                    <a:pt x="659011" y="29441"/>
                    <a:pt x="665467" y="45028"/>
                    <a:pt x="665467" y="61281"/>
                  </a:cubicBezTo>
                  <a:lnTo>
                    <a:pt x="665467" y="354975"/>
                  </a:lnTo>
                  <a:cubicBezTo>
                    <a:pt x="665467" y="371227"/>
                    <a:pt x="659011" y="386815"/>
                    <a:pt x="647518" y="398307"/>
                  </a:cubicBezTo>
                  <a:cubicBezTo>
                    <a:pt x="636026" y="409799"/>
                    <a:pt x="620439" y="416256"/>
                    <a:pt x="604186" y="416256"/>
                  </a:cubicBezTo>
                  <a:lnTo>
                    <a:pt x="61281" y="416256"/>
                  </a:lnTo>
                  <a:cubicBezTo>
                    <a:pt x="45028" y="416256"/>
                    <a:pt x="29441" y="409799"/>
                    <a:pt x="17949" y="398307"/>
                  </a:cubicBezTo>
                  <a:cubicBezTo>
                    <a:pt x="6456" y="386815"/>
                    <a:pt x="0" y="371227"/>
                    <a:pt x="0" y="354975"/>
                  </a:cubicBezTo>
                  <a:lnTo>
                    <a:pt x="0" y="61281"/>
                  </a:lnTo>
                  <a:cubicBezTo>
                    <a:pt x="0" y="45028"/>
                    <a:pt x="6456" y="29441"/>
                    <a:pt x="17949" y="17949"/>
                  </a:cubicBezTo>
                  <a:cubicBezTo>
                    <a:pt x="29441" y="6456"/>
                    <a:pt x="45028" y="0"/>
                    <a:pt x="61281" y="0"/>
                  </a:cubicBezTo>
                  <a:close/>
                </a:path>
              </a:pathLst>
            </a:custGeom>
            <a:solidFill>
              <a:srgbClr val="FFC00A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D" sz="1200"/>
            </a:p>
          </p:txBody>
        </p:sp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BA52F493-6E56-56B0-D892-1D530D47762C}"/>
                </a:ext>
              </a:extLst>
            </p:cNvPr>
            <p:cNvSpPr txBox="1"/>
            <p:nvPr/>
          </p:nvSpPr>
          <p:spPr>
            <a:xfrm>
              <a:off x="0" y="-38100"/>
              <a:ext cx="665467" cy="45435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60"/>
                </a:lnSpc>
              </a:pPr>
              <a:endParaRPr sz="1200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43C7B84F-B7C9-2CB2-561C-529A9FE91774}"/>
              </a:ext>
            </a:extLst>
          </p:cNvPr>
          <p:cNvGrpSpPr/>
          <p:nvPr/>
        </p:nvGrpSpPr>
        <p:grpSpPr>
          <a:xfrm>
            <a:off x="1371600" y="698164"/>
            <a:ext cx="10820400" cy="457171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7D2E2E4-C4F4-5841-41C4-0FDEAF4BC7CA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  <p:txBody>
            <a:bodyPr/>
            <a:lstStyle/>
            <a:p>
              <a:endParaRPr lang="en-ID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CB9DE19-9E57-5333-2F0C-857DA4E19DD9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0012407-DABB-406B-3BAB-DE631E8B8FCE}"/>
              </a:ext>
            </a:extLst>
          </p:cNvPr>
          <p:cNvSpPr/>
          <p:nvPr/>
        </p:nvSpPr>
        <p:spPr>
          <a:xfrm>
            <a:off x="11043218" y="823932"/>
            <a:ext cx="226135" cy="180908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481A2FB-9158-38A0-7B2D-7C65C8A35CD5}"/>
              </a:ext>
            </a:extLst>
          </p:cNvPr>
          <p:cNvSpPr/>
          <p:nvPr/>
        </p:nvSpPr>
        <p:spPr>
          <a:xfrm>
            <a:off x="922647" y="764448"/>
            <a:ext cx="257894" cy="299877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D5266768-307D-9F5C-47FD-A07867F2E346}"/>
              </a:ext>
            </a:extLst>
          </p:cNvPr>
          <p:cNvSpPr txBox="1"/>
          <p:nvPr/>
        </p:nvSpPr>
        <p:spPr>
          <a:xfrm>
            <a:off x="1253851" y="769606"/>
            <a:ext cx="2116745" cy="25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EB7E9D25-5D44-BF5A-16D9-5CFB61E0089D}"/>
              </a:ext>
            </a:extLst>
          </p:cNvPr>
          <p:cNvSpPr txBox="1"/>
          <p:nvPr/>
        </p:nvSpPr>
        <p:spPr>
          <a:xfrm>
            <a:off x="5299492" y="128403"/>
            <a:ext cx="8003443" cy="510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4"/>
              </a:lnSpc>
            </a:pPr>
            <a:r>
              <a:rPr lang="sv-SE" sz="4000" b="1" dirty="0">
                <a:solidFill>
                  <a:srgbClr val="000000"/>
                </a:solidFill>
                <a:latin typeface="Candara Light" panose="020E0502030303020204" pitchFamily="34" charset="0"/>
                <a:ea typeface="Nunito Heavy"/>
                <a:cs typeface="Nunito Heavy"/>
                <a:sym typeface="Nunito Heavy"/>
              </a:rPr>
              <a:t>Tren dan Riset Terkini </a:t>
            </a:r>
            <a:endParaRPr lang="en-US" sz="4000" b="1" dirty="0">
              <a:solidFill>
                <a:srgbClr val="000000"/>
              </a:solidFill>
              <a:latin typeface="Candara Light" panose="020E0502030303020204" pitchFamily="34" charset="0"/>
              <a:ea typeface="Nunito Heavy"/>
              <a:cs typeface="Nunito Heavy"/>
              <a:sym typeface="Nunito Heavy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648F3321-95A0-0AF5-03BE-4CA13B54EB25}"/>
              </a:ext>
            </a:extLst>
          </p:cNvPr>
          <p:cNvSpPr txBox="1"/>
          <p:nvPr/>
        </p:nvSpPr>
        <p:spPr>
          <a:xfrm>
            <a:off x="1091302" y="1628656"/>
            <a:ext cx="4105837" cy="786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2400" b="1" dirty="0">
                <a:latin typeface="Candara Light" panose="020E0502030303020204" pitchFamily="34" charset="0"/>
              </a:rPr>
              <a:t>4. </a:t>
            </a:r>
            <a:r>
              <a:rPr lang="en-US" sz="2400" b="1" dirty="0" err="1">
                <a:latin typeface="Candara Light" panose="020E0502030303020204" pitchFamily="34" charset="0"/>
              </a:rPr>
              <a:t>Pengembangan</a:t>
            </a:r>
            <a:r>
              <a:rPr lang="en-US" sz="2400" b="1" dirty="0">
                <a:latin typeface="Candara Light" panose="020E0502030303020204" pitchFamily="34" charset="0"/>
              </a:rPr>
              <a:t> </a:t>
            </a:r>
            <a:r>
              <a:rPr lang="en-US" sz="2400" b="1" dirty="0" err="1">
                <a:latin typeface="Candara Light" panose="020E0502030303020204" pitchFamily="34" charset="0"/>
              </a:rPr>
              <a:t>Aplikasi</a:t>
            </a:r>
            <a:r>
              <a:rPr lang="en-US" sz="2400" b="1" dirty="0">
                <a:latin typeface="Candara Light" panose="020E0502030303020204" pitchFamily="34" charset="0"/>
              </a:rPr>
              <a:t> Mobile dan Web Progressive (Progressive Web Apps - PWA)</a:t>
            </a:r>
            <a:endParaRPr lang="en-ID" sz="2400" b="1" dirty="0">
              <a:latin typeface="Candara Light" panose="020E0502030303020204" pitchFamily="34" charset="0"/>
            </a:endParaRPr>
          </a:p>
        </p:txBody>
      </p:sp>
      <p:pic>
        <p:nvPicPr>
          <p:cNvPr id="5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59F83AD8-A734-7EA1-08CF-F743CFE1A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2CD69C8E-1628-8ED7-9B68-88A0E096C07C}"/>
              </a:ext>
            </a:extLst>
          </p:cNvPr>
          <p:cNvSpPr txBox="1"/>
          <p:nvPr/>
        </p:nvSpPr>
        <p:spPr>
          <a:xfrm>
            <a:off x="5197139" y="762050"/>
            <a:ext cx="468708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Dalam </a:t>
            </a:r>
            <a:r>
              <a:rPr lang="en-ID" sz="2000" b="1" dirty="0" err="1">
                <a:solidFill>
                  <a:schemeClr val="bg1"/>
                </a:solidFill>
                <a:latin typeface="Candara Light" panose="020E0502030303020204" pitchFamily="34" charset="0"/>
              </a:rPr>
              <a:t>Pengembangan</a:t>
            </a:r>
            <a:r>
              <a:rPr lang="en-ID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 </a:t>
            </a:r>
            <a:r>
              <a:rPr lang="en-ID" sz="2000" b="1" dirty="0" err="1">
                <a:solidFill>
                  <a:schemeClr val="bg1"/>
                </a:solidFill>
                <a:latin typeface="Candara Light" panose="020E0502030303020204" pitchFamily="34" charset="0"/>
              </a:rPr>
              <a:t>Perangkat</a:t>
            </a:r>
            <a:r>
              <a:rPr lang="en-ID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 Lunak</a:t>
            </a: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CDB0030B-F085-2113-8B54-E31A5F0E4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7818"/>
            <a:ext cx="123175" cy="246221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 sz="1200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64BC2175-28AE-A9F2-63C4-327332856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2459"/>
            <a:ext cx="12317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b="1">
              <a:latin typeface="Arial" panose="020B0604020202020204" pitchFamily="34" charset="0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4FBA2B-C7D8-424C-DFA8-4D7C066DF978}"/>
              </a:ext>
            </a:extLst>
          </p:cNvPr>
          <p:cNvSpPr txBox="1"/>
          <p:nvPr/>
        </p:nvSpPr>
        <p:spPr>
          <a:xfrm>
            <a:off x="685253" y="4793113"/>
            <a:ext cx="110255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b="1" dirty="0" err="1">
                <a:latin typeface="Candara Light" panose="020E0502030303020204" pitchFamily="34" charset="0"/>
              </a:rPr>
              <a:t>Contoh</a:t>
            </a:r>
            <a:r>
              <a:rPr lang="en-ID" b="1" dirty="0">
                <a:latin typeface="Candara Light" panose="020E0502030303020204" pitchFamily="34" charset="0"/>
              </a:rPr>
              <a:t> </a:t>
            </a:r>
            <a:r>
              <a:rPr lang="en-ID" b="1" dirty="0" err="1">
                <a:latin typeface="Candara Light" panose="020E0502030303020204" pitchFamily="34" charset="0"/>
              </a:rPr>
              <a:t>Penerapan</a:t>
            </a:r>
            <a:r>
              <a:rPr lang="en-ID" b="1" dirty="0">
                <a:latin typeface="Candara Light" panose="020E0502030303020204" pitchFamily="34" charset="0"/>
              </a:rPr>
              <a:t> PWA </a:t>
            </a:r>
            <a:r>
              <a:rPr lang="en-ID" b="1" dirty="0" err="1">
                <a:latin typeface="Candara Light" panose="020E0502030303020204" pitchFamily="34" charset="0"/>
              </a:rPr>
              <a:t>dalam</a:t>
            </a:r>
            <a:r>
              <a:rPr lang="en-ID" b="1" dirty="0">
                <a:latin typeface="Candara Light" panose="020E0502030303020204" pitchFamily="34" charset="0"/>
              </a:rPr>
              <a:t> </a:t>
            </a:r>
            <a:r>
              <a:rPr lang="en-ID" b="1" dirty="0" err="1">
                <a:latin typeface="Candara Light" panose="020E0502030303020204" pitchFamily="34" charset="0"/>
              </a:rPr>
              <a:t>pengembangan</a:t>
            </a:r>
            <a:r>
              <a:rPr lang="en-ID" b="1" dirty="0">
                <a:latin typeface="Candara Light" panose="020E0502030303020204" pitchFamily="34" charset="0"/>
              </a:rPr>
              <a:t> </a:t>
            </a:r>
            <a:r>
              <a:rPr lang="en-ID" b="1" dirty="0" err="1">
                <a:latin typeface="Candara Light" panose="020E0502030303020204" pitchFamily="34" charset="0"/>
              </a:rPr>
              <a:t>aplikasi</a:t>
            </a:r>
            <a:r>
              <a:rPr lang="en-ID" b="1" dirty="0">
                <a:latin typeface="Candara Light" panose="020E0502030303020204" pitchFamily="34" charset="0"/>
              </a:rPr>
              <a:t> mobile dan web:</a:t>
            </a:r>
          </a:p>
          <a:p>
            <a:pPr marL="342900" indent="-342900" algn="just">
              <a:buAutoNum type="arabicPeriod"/>
            </a:pPr>
            <a:r>
              <a:rPr lang="en-ID" dirty="0" err="1">
                <a:latin typeface="Candara Light" panose="020E0502030303020204" pitchFamily="34" charset="0"/>
              </a:rPr>
              <a:t>Pengembangan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Aplikasi</a:t>
            </a:r>
            <a:r>
              <a:rPr lang="en-ID" dirty="0">
                <a:latin typeface="Candara Light" panose="020E0502030303020204" pitchFamily="34" charset="0"/>
              </a:rPr>
              <a:t> Web Progressive (</a:t>
            </a:r>
            <a:r>
              <a:rPr lang="en-ID" dirty="0" err="1">
                <a:latin typeface="Candara Light" panose="020E0502030303020204" pitchFamily="34" charset="0"/>
              </a:rPr>
              <a:t>Aplikasi</a:t>
            </a:r>
            <a:r>
              <a:rPr lang="en-ID" dirty="0">
                <a:latin typeface="Candara Light" panose="020E0502030303020204" pitchFamily="34" charset="0"/>
              </a:rPr>
              <a:t> E-commerce):</a:t>
            </a:r>
          </a:p>
          <a:p>
            <a:pPr marL="342900" indent="-342900" algn="just">
              <a:buFontTx/>
              <a:buAutoNum type="arabicPeriod"/>
            </a:pPr>
            <a:r>
              <a:rPr lang="en-ID" dirty="0" err="1">
                <a:latin typeface="Candara Light" panose="020E0502030303020204" pitchFamily="34" charset="0"/>
              </a:rPr>
              <a:t>Pengembangan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Aplikasi</a:t>
            </a:r>
            <a:r>
              <a:rPr lang="en-ID" dirty="0">
                <a:latin typeface="Candara Light" panose="020E0502030303020204" pitchFamily="34" charset="0"/>
              </a:rPr>
              <a:t> Mobile </a:t>
            </a:r>
            <a:r>
              <a:rPr lang="en-ID" dirty="0" err="1">
                <a:latin typeface="Candara Light" panose="020E0502030303020204" pitchFamily="34" charset="0"/>
              </a:rPr>
              <a:t>dengan</a:t>
            </a:r>
            <a:r>
              <a:rPr lang="en-ID" dirty="0">
                <a:latin typeface="Candara Light" panose="020E0502030303020204" pitchFamily="34" charset="0"/>
              </a:rPr>
              <a:t> PWA (</a:t>
            </a:r>
            <a:r>
              <a:rPr lang="en-ID" dirty="0" err="1">
                <a:latin typeface="Candara Light" panose="020E0502030303020204" pitchFamily="34" charset="0"/>
              </a:rPr>
              <a:t>Aplikasi</a:t>
            </a:r>
            <a:r>
              <a:rPr lang="en-ID" dirty="0">
                <a:latin typeface="Candara Light" panose="020E0502030303020204" pitchFamily="34" charset="0"/>
              </a:rPr>
              <a:t> Berita </a:t>
            </a:r>
            <a:r>
              <a:rPr lang="en-ID" dirty="0" err="1">
                <a:latin typeface="Candara Light" panose="020E0502030303020204" pitchFamily="34" charset="0"/>
              </a:rPr>
              <a:t>atau</a:t>
            </a:r>
            <a:r>
              <a:rPr lang="en-ID" dirty="0">
                <a:latin typeface="Candara Light" panose="020E0502030303020204" pitchFamily="34" charset="0"/>
              </a:rPr>
              <a:t> Blog)</a:t>
            </a:r>
          </a:p>
          <a:p>
            <a:pPr marL="342900" indent="-342900" algn="just">
              <a:buFontTx/>
              <a:buAutoNum type="arabicPeriod"/>
            </a:pPr>
            <a:r>
              <a:rPr lang="en-ID" dirty="0" err="1">
                <a:latin typeface="Candara Light" panose="020E0502030303020204" pitchFamily="34" charset="0"/>
              </a:rPr>
              <a:t>Pengembangan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Aplikasi</a:t>
            </a:r>
            <a:r>
              <a:rPr lang="en-ID" dirty="0">
                <a:latin typeface="Candara Light" panose="020E0502030303020204" pitchFamily="34" charset="0"/>
              </a:rPr>
              <a:t> Mobile Progressive (Native-like) </a:t>
            </a:r>
            <a:r>
              <a:rPr lang="en-ID" dirty="0" err="1">
                <a:latin typeface="Candara Light" panose="020E0502030303020204" pitchFamily="34" charset="0"/>
              </a:rPr>
              <a:t>menggunakan</a:t>
            </a:r>
            <a:r>
              <a:rPr lang="en-ID" dirty="0">
                <a:latin typeface="Candara Light" panose="020E0502030303020204" pitchFamily="34" charset="0"/>
              </a:rPr>
              <a:t> PWA (</a:t>
            </a:r>
            <a:r>
              <a:rPr lang="en-ID" dirty="0" err="1">
                <a:latin typeface="Candara Light" panose="020E0502030303020204" pitchFamily="34" charset="0"/>
              </a:rPr>
              <a:t>Aplikasi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Layanan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Keuangan</a:t>
            </a:r>
            <a:r>
              <a:rPr lang="en-ID" dirty="0">
                <a:latin typeface="Candara Light" panose="020E0502030303020204" pitchFamily="34" charset="0"/>
              </a:rPr>
              <a:t>)</a:t>
            </a:r>
          </a:p>
          <a:p>
            <a:pPr marL="342900" indent="-342900" algn="just">
              <a:buAutoNum type="arabicPeriod"/>
            </a:pPr>
            <a:endParaRPr lang="en-ID" dirty="0">
              <a:latin typeface="Candara Light" panose="020E05020303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9312E3-944D-F2AD-B452-51CD82AA58FB}"/>
              </a:ext>
            </a:extLst>
          </p:cNvPr>
          <p:cNvSpPr txBox="1"/>
          <p:nvPr/>
        </p:nvSpPr>
        <p:spPr>
          <a:xfrm>
            <a:off x="625282" y="3279912"/>
            <a:ext cx="104295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b="1" dirty="0">
                <a:latin typeface="Candara Light" panose="020E0502030303020204" pitchFamily="34" charset="0"/>
              </a:rPr>
              <a:t>Tren</a:t>
            </a:r>
            <a:r>
              <a:rPr lang="en-ID" dirty="0">
                <a:latin typeface="Candara Light" panose="020E0502030303020204" pitchFamily="34" charset="0"/>
              </a:rPr>
              <a:t>: PWA </a:t>
            </a:r>
            <a:r>
              <a:rPr lang="en-ID" dirty="0" err="1">
                <a:latin typeface="Candara Light" panose="020E0502030303020204" pitchFamily="34" charset="0"/>
              </a:rPr>
              <a:t>merupakan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pendekatan</a:t>
            </a:r>
            <a:r>
              <a:rPr lang="en-ID" dirty="0">
                <a:latin typeface="Candara Light" panose="020E0502030303020204" pitchFamily="34" charset="0"/>
              </a:rPr>
              <a:t> modern </a:t>
            </a:r>
            <a:r>
              <a:rPr lang="en-ID" dirty="0" err="1">
                <a:latin typeface="Candara Light" panose="020E0502030303020204" pitchFamily="34" charset="0"/>
              </a:rPr>
              <a:t>dalam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pengembangan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perangkat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lunak</a:t>
            </a:r>
            <a:r>
              <a:rPr lang="en-ID" dirty="0">
                <a:latin typeface="Candara Light" panose="020E0502030303020204" pitchFamily="34" charset="0"/>
              </a:rPr>
              <a:t> yang </a:t>
            </a:r>
            <a:r>
              <a:rPr lang="en-ID" dirty="0" err="1">
                <a:latin typeface="Candara Light" panose="020E0502030303020204" pitchFamily="34" charset="0"/>
              </a:rPr>
              <a:t>menggabungkan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keunggulan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aplikasi</a:t>
            </a:r>
            <a:r>
              <a:rPr lang="en-ID" dirty="0">
                <a:latin typeface="Candara Light" panose="020E0502030303020204" pitchFamily="34" charset="0"/>
              </a:rPr>
              <a:t> web dan </a:t>
            </a:r>
            <a:r>
              <a:rPr lang="en-ID" dirty="0" err="1">
                <a:latin typeface="Candara Light" panose="020E0502030303020204" pitchFamily="34" charset="0"/>
              </a:rPr>
              <a:t>aplikasi</a:t>
            </a:r>
            <a:r>
              <a:rPr lang="en-ID" dirty="0">
                <a:latin typeface="Candara Light" panose="020E0502030303020204" pitchFamily="34" charset="0"/>
              </a:rPr>
              <a:t> mobile native. PWA </a:t>
            </a:r>
            <a:r>
              <a:rPr lang="en-ID" dirty="0" err="1">
                <a:latin typeface="Candara Light" panose="020E0502030303020204" pitchFamily="34" charset="0"/>
              </a:rPr>
              <a:t>memungkinkan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aplikasi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berjalan</a:t>
            </a:r>
            <a:r>
              <a:rPr lang="en-ID" dirty="0">
                <a:latin typeface="Candara Light" panose="020E0502030303020204" pitchFamily="34" charset="0"/>
              </a:rPr>
              <a:t> di </a:t>
            </a:r>
            <a:r>
              <a:rPr lang="en-ID" dirty="0" err="1">
                <a:latin typeface="Candara Light" panose="020E0502030303020204" pitchFamily="34" charset="0"/>
              </a:rPr>
              <a:t>berbagai</a:t>
            </a:r>
            <a:r>
              <a:rPr lang="en-ID" dirty="0">
                <a:latin typeface="Candara Light" panose="020E0502030303020204" pitchFamily="34" charset="0"/>
              </a:rPr>
              <a:t> platform </a:t>
            </a:r>
            <a:r>
              <a:rPr lang="en-ID" dirty="0" err="1">
                <a:latin typeface="Candara Light" panose="020E0502030303020204" pitchFamily="34" charset="0"/>
              </a:rPr>
              <a:t>dengan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pengalaman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pengguna</a:t>
            </a:r>
            <a:r>
              <a:rPr lang="en-ID" dirty="0">
                <a:latin typeface="Candara Light" panose="020E0502030303020204" pitchFamily="34" charset="0"/>
              </a:rPr>
              <a:t> yang </a:t>
            </a:r>
            <a:r>
              <a:rPr lang="en-ID" dirty="0" err="1">
                <a:latin typeface="Candara Light" panose="020E0502030303020204" pitchFamily="34" charset="0"/>
              </a:rPr>
              <a:t>hampir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mirip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dengan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aplikasi</a:t>
            </a:r>
            <a:r>
              <a:rPr lang="en-ID" dirty="0">
                <a:latin typeface="Candara Light" panose="020E0502030303020204" pitchFamily="34" charset="0"/>
              </a:rPr>
              <a:t> native, </a:t>
            </a:r>
            <a:r>
              <a:rPr lang="en-ID" dirty="0" err="1">
                <a:latin typeface="Candara Light" panose="020E0502030303020204" pitchFamily="34" charset="0"/>
              </a:rPr>
              <a:t>tetapi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dengan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pengelolaan</a:t>
            </a:r>
            <a:r>
              <a:rPr lang="en-ID" dirty="0">
                <a:latin typeface="Candara Light" panose="020E0502030303020204" pitchFamily="34" charset="0"/>
              </a:rPr>
              <a:t> yang </a:t>
            </a:r>
            <a:r>
              <a:rPr lang="en-ID" dirty="0" err="1">
                <a:latin typeface="Candara Light" panose="020E0502030303020204" pitchFamily="34" charset="0"/>
              </a:rPr>
              <a:t>lebih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efisien</a:t>
            </a:r>
            <a:r>
              <a:rPr lang="en-ID" dirty="0">
                <a:latin typeface="Candara Light" panose="020E0502030303020204" pitchFamily="34" charset="0"/>
              </a:rPr>
              <a:t> dan </a:t>
            </a:r>
            <a:r>
              <a:rPr lang="en-ID" dirty="0" err="1">
                <a:latin typeface="Candara Light" panose="020E0502030303020204" pitchFamily="34" charset="0"/>
              </a:rPr>
              <a:t>lebih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mudah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dipelihara</a:t>
            </a:r>
            <a:r>
              <a:rPr lang="en-ID" dirty="0">
                <a:latin typeface="Candara Light" panose="020E0502030303020204" pitchFamily="34" charset="0"/>
              </a:rPr>
              <a:t>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F575DB6-A550-C138-ED76-EAB8879FA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195" y="1242089"/>
            <a:ext cx="3722576" cy="180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184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B695-DE62-D276-9D5C-747486D3E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0">
            <a:extLst>
              <a:ext uri="{FF2B5EF4-FFF2-40B4-BE49-F238E27FC236}">
                <a16:creationId xmlns:a16="http://schemas.microsoft.com/office/drawing/2014/main" id="{E571E3A3-CD32-87D6-5DE7-FC9595AD455F}"/>
              </a:ext>
            </a:extLst>
          </p:cNvPr>
          <p:cNvGrpSpPr/>
          <p:nvPr/>
        </p:nvGrpSpPr>
        <p:grpSpPr>
          <a:xfrm>
            <a:off x="922647" y="1451844"/>
            <a:ext cx="5173353" cy="1053647"/>
            <a:chOff x="0" y="0"/>
            <a:chExt cx="665467" cy="416256"/>
          </a:xfrm>
        </p:grpSpPr>
        <p:sp>
          <p:nvSpPr>
            <p:cNvPr id="8" name="Freeform 21">
              <a:extLst>
                <a:ext uri="{FF2B5EF4-FFF2-40B4-BE49-F238E27FC236}">
                  <a16:creationId xmlns:a16="http://schemas.microsoft.com/office/drawing/2014/main" id="{E635776C-3AAC-726E-EDA5-8CAB7C74519E}"/>
                </a:ext>
              </a:extLst>
            </p:cNvPr>
            <p:cNvSpPr/>
            <p:nvPr/>
          </p:nvSpPr>
          <p:spPr>
            <a:xfrm>
              <a:off x="0" y="0"/>
              <a:ext cx="665467" cy="416256"/>
            </a:xfrm>
            <a:custGeom>
              <a:avLst/>
              <a:gdLst/>
              <a:ahLst/>
              <a:cxnLst/>
              <a:rect l="l" t="t" r="r" b="b"/>
              <a:pathLst>
                <a:path w="665467" h="416256">
                  <a:moveTo>
                    <a:pt x="61281" y="0"/>
                  </a:moveTo>
                  <a:lnTo>
                    <a:pt x="604186" y="0"/>
                  </a:lnTo>
                  <a:cubicBezTo>
                    <a:pt x="620439" y="0"/>
                    <a:pt x="636026" y="6456"/>
                    <a:pt x="647518" y="17949"/>
                  </a:cubicBezTo>
                  <a:cubicBezTo>
                    <a:pt x="659011" y="29441"/>
                    <a:pt x="665467" y="45028"/>
                    <a:pt x="665467" y="61281"/>
                  </a:cubicBezTo>
                  <a:lnTo>
                    <a:pt x="665467" y="354975"/>
                  </a:lnTo>
                  <a:cubicBezTo>
                    <a:pt x="665467" y="371227"/>
                    <a:pt x="659011" y="386815"/>
                    <a:pt x="647518" y="398307"/>
                  </a:cubicBezTo>
                  <a:cubicBezTo>
                    <a:pt x="636026" y="409799"/>
                    <a:pt x="620439" y="416256"/>
                    <a:pt x="604186" y="416256"/>
                  </a:cubicBezTo>
                  <a:lnTo>
                    <a:pt x="61281" y="416256"/>
                  </a:lnTo>
                  <a:cubicBezTo>
                    <a:pt x="45028" y="416256"/>
                    <a:pt x="29441" y="409799"/>
                    <a:pt x="17949" y="398307"/>
                  </a:cubicBezTo>
                  <a:cubicBezTo>
                    <a:pt x="6456" y="386815"/>
                    <a:pt x="0" y="371227"/>
                    <a:pt x="0" y="354975"/>
                  </a:cubicBezTo>
                  <a:lnTo>
                    <a:pt x="0" y="61281"/>
                  </a:lnTo>
                  <a:cubicBezTo>
                    <a:pt x="0" y="45028"/>
                    <a:pt x="6456" y="29441"/>
                    <a:pt x="17949" y="17949"/>
                  </a:cubicBezTo>
                  <a:cubicBezTo>
                    <a:pt x="29441" y="6456"/>
                    <a:pt x="45028" y="0"/>
                    <a:pt x="61281" y="0"/>
                  </a:cubicBezTo>
                  <a:close/>
                </a:path>
              </a:pathLst>
            </a:custGeom>
            <a:solidFill>
              <a:srgbClr val="FFC00A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D" sz="1200"/>
            </a:p>
          </p:txBody>
        </p:sp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0A6D9115-5D2E-6EF1-79F9-E9C658100492}"/>
                </a:ext>
              </a:extLst>
            </p:cNvPr>
            <p:cNvSpPr txBox="1"/>
            <p:nvPr/>
          </p:nvSpPr>
          <p:spPr>
            <a:xfrm>
              <a:off x="0" y="-38100"/>
              <a:ext cx="665467" cy="45435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60"/>
                </a:lnSpc>
              </a:pPr>
              <a:endParaRPr sz="1200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CAE85394-CC8B-CBA3-22D1-460E0D491744}"/>
              </a:ext>
            </a:extLst>
          </p:cNvPr>
          <p:cNvGrpSpPr/>
          <p:nvPr/>
        </p:nvGrpSpPr>
        <p:grpSpPr>
          <a:xfrm>
            <a:off x="1371600" y="698164"/>
            <a:ext cx="10820400" cy="457171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E3DC965-2AF3-EC17-EBAF-5B24D6C04ED7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  <p:txBody>
            <a:bodyPr/>
            <a:lstStyle/>
            <a:p>
              <a:endParaRPr lang="en-ID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9401214-D145-C9C1-A7D6-F8A2D2029C1E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C7E5410-59E4-58D0-D05C-CEAEB8213DC8}"/>
              </a:ext>
            </a:extLst>
          </p:cNvPr>
          <p:cNvSpPr/>
          <p:nvPr/>
        </p:nvSpPr>
        <p:spPr>
          <a:xfrm>
            <a:off x="11043218" y="823932"/>
            <a:ext cx="226135" cy="180908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77F7E20-B64B-3C51-9149-FEF43A830AD2}"/>
              </a:ext>
            </a:extLst>
          </p:cNvPr>
          <p:cNvSpPr/>
          <p:nvPr/>
        </p:nvSpPr>
        <p:spPr>
          <a:xfrm>
            <a:off x="922647" y="764448"/>
            <a:ext cx="257894" cy="299877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27DB7012-5DC7-CF31-D456-CEAB7DAE7009}"/>
              </a:ext>
            </a:extLst>
          </p:cNvPr>
          <p:cNvSpPr txBox="1"/>
          <p:nvPr/>
        </p:nvSpPr>
        <p:spPr>
          <a:xfrm>
            <a:off x="1253851" y="769606"/>
            <a:ext cx="2116745" cy="25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567F0BA4-360F-E345-E076-A72B7DBE003A}"/>
              </a:ext>
            </a:extLst>
          </p:cNvPr>
          <p:cNvSpPr txBox="1"/>
          <p:nvPr/>
        </p:nvSpPr>
        <p:spPr>
          <a:xfrm>
            <a:off x="5299492" y="128403"/>
            <a:ext cx="8003443" cy="510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4"/>
              </a:lnSpc>
            </a:pPr>
            <a:r>
              <a:rPr lang="sv-SE" sz="4000" b="1" dirty="0">
                <a:solidFill>
                  <a:srgbClr val="000000"/>
                </a:solidFill>
                <a:latin typeface="Candara Light" panose="020E0502030303020204" pitchFamily="34" charset="0"/>
                <a:ea typeface="Nunito Heavy"/>
                <a:cs typeface="Nunito Heavy"/>
                <a:sym typeface="Nunito Heavy"/>
              </a:rPr>
              <a:t>Tren dan Riset Terkini </a:t>
            </a:r>
            <a:endParaRPr lang="en-US" sz="4000" b="1" dirty="0">
              <a:solidFill>
                <a:srgbClr val="000000"/>
              </a:solidFill>
              <a:latin typeface="Candara Light" panose="020E0502030303020204" pitchFamily="34" charset="0"/>
              <a:ea typeface="Nunito Heavy"/>
              <a:cs typeface="Nunito Heavy"/>
              <a:sym typeface="Nunito Heavy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6FED58B5-4652-23E7-5C57-F92F9E386AF1}"/>
              </a:ext>
            </a:extLst>
          </p:cNvPr>
          <p:cNvSpPr txBox="1"/>
          <p:nvPr/>
        </p:nvSpPr>
        <p:spPr>
          <a:xfrm>
            <a:off x="1118045" y="1658308"/>
            <a:ext cx="4782556" cy="786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2400" b="1" dirty="0">
                <a:latin typeface="Candara Light" panose="020E0502030303020204" pitchFamily="34" charset="0"/>
              </a:rPr>
              <a:t>5. </a:t>
            </a:r>
            <a:r>
              <a:rPr lang="en-US" sz="2400" b="1" dirty="0" err="1">
                <a:latin typeface="Candara Light" panose="020E0502030303020204" pitchFamily="34" charset="0"/>
              </a:rPr>
              <a:t>Penerapan</a:t>
            </a:r>
            <a:r>
              <a:rPr lang="en-US" sz="2400" b="1" dirty="0">
                <a:latin typeface="Candara Light" panose="020E0502030303020204" pitchFamily="34" charset="0"/>
              </a:rPr>
              <a:t> DevOps dan CI/CD (Continuous Integration/Continuous Deployment)</a:t>
            </a:r>
            <a:endParaRPr lang="en-ID" sz="2400" b="1" dirty="0">
              <a:latin typeface="Candara Light" panose="020E0502030303020204" pitchFamily="34" charset="0"/>
            </a:endParaRPr>
          </a:p>
        </p:txBody>
      </p:sp>
      <p:pic>
        <p:nvPicPr>
          <p:cNvPr id="5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C9AF94CD-7225-2B6F-C55E-756E1C68B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4BAF3557-6AB6-0A20-3F79-61A503A125C5}"/>
              </a:ext>
            </a:extLst>
          </p:cNvPr>
          <p:cNvSpPr txBox="1"/>
          <p:nvPr/>
        </p:nvSpPr>
        <p:spPr>
          <a:xfrm>
            <a:off x="5197139" y="762050"/>
            <a:ext cx="468708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Dalam </a:t>
            </a:r>
            <a:r>
              <a:rPr lang="en-ID" sz="2000" b="1" dirty="0" err="1">
                <a:solidFill>
                  <a:schemeClr val="bg1"/>
                </a:solidFill>
                <a:latin typeface="Candara Light" panose="020E0502030303020204" pitchFamily="34" charset="0"/>
              </a:rPr>
              <a:t>Pengembangan</a:t>
            </a:r>
            <a:r>
              <a:rPr lang="en-ID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 </a:t>
            </a:r>
            <a:r>
              <a:rPr lang="en-ID" sz="2000" b="1" dirty="0" err="1">
                <a:solidFill>
                  <a:schemeClr val="bg1"/>
                </a:solidFill>
                <a:latin typeface="Candara Light" panose="020E0502030303020204" pitchFamily="34" charset="0"/>
              </a:rPr>
              <a:t>Perangkat</a:t>
            </a:r>
            <a:r>
              <a:rPr lang="en-ID" sz="2000" b="1" dirty="0">
                <a:solidFill>
                  <a:schemeClr val="bg1"/>
                </a:solidFill>
                <a:latin typeface="Candara Light" panose="020E0502030303020204" pitchFamily="34" charset="0"/>
              </a:rPr>
              <a:t> Lunak</a:t>
            </a: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6720AE4F-6358-11D1-91EC-67C04A2CA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17818"/>
            <a:ext cx="123175" cy="246221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 sz="1200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D33542A3-F169-F82E-EAF3-B4330FB7F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2459"/>
            <a:ext cx="12317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b="1">
              <a:latin typeface="Arial" panose="020B0604020202020204" pitchFamily="34" charset="0"/>
            </a:endParaRPr>
          </a:p>
          <a:p>
            <a:pPr defTabSz="60963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460F0-7EDE-E378-5B56-EC9CDB0D94E2}"/>
              </a:ext>
            </a:extLst>
          </p:cNvPr>
          <p:cNvSpPr txBox="1"/>
          <p:nvPr/>
        </p:nvSpPr>
        <p:spPr>
          <a:xfrm>
            <a:off x="613662" y="4251994"/>
            <a:ext cx="110255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b="1" dirty="0" err="1">
                <a:latin typeface="Candara Light" panose="020E0502030303020204" pitchFamily="34" charset="0"/>
              </a:rPr>
              <a:t>Contoh</a:t>
            </a:r>
            <a:r>
              <a:rPr lang="en-ID" b="1" dirty="0">
                <a:latin typeface="Candara Light" panose="020E0502030303020204" pitchFamily="34" charset="0"/>
              </a:rPr>
              <a:t> </a:t>
            </a:r>
            <a:r>
              <a:rPr lang="en-ID" b="1" dirty="0" err="1">
                <a:latin typeface="Candara Light" panose="020E0502030303020204" pitchFamily="34" charset="0"/>
              </a:rPr>
              <a:t>Penerapan</a:t>
            </a:r>
            <a:r>
              <a:rPr lang="en-ID" b="1" dirty="0">
                <a:latin typeface="Candara Light" panose="020E0502030303020204" pitchFamily="34" charset="0"/>
              </a:rPr>
              <a:t> DevOps dan CI/CD (Continuous Integration/Continuous Deployment) </a:t>
            </a:r>
            <a:r>
              <a:rPr lang="en-ID" dirty="0">
                <a:latin typeface="Candara Light" panose="020E0502030303020204" pitchFamily="34" charset="0"/>
              </a:rPr>
              <a:t>:</a:t>
            </a:r>
          </a:p>
          <a:p>
            <a:pPr marL="342900" indent="-342900" algn="just">
              <a:buAutoNum type="arabicPeriod"/>
            </a:pPr>
            <a:r>
              <a:rPr lang="en-ID" dirty="0" err="1">
                <a:latin typeface="Candara Light" panose="020E0502030303020204" pitchFamily="34" charset="0"/>
              </a:rPr>
              <a:t>Penerapan</a:t>
            </a:r>
            <a:r>
              <a:rPr lang="en-ID" dirty="0">
                <a:latin typeface="Candara Light" panose="020E0502030303020204" pitchFamily="34" charset="0"/>
              </a:rPr>
              <a:t> DevOps dan CI/CD </a:t>
            </a:r>
            <a:r>
              <a:rPr lang="en-ID" dirty="0" err="1">
                <a:latin typeface="Candara Light" panose="020E0502030303020204" pitchFamily="34" charset="0"/>
              </a:rPr>
              <a:t>dalam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Pengembangan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Aplikasi</a:t>
            </a:r>
            <a:r>
              <a:rPr lang="en-ID" dirty="0">
                <a:latin typeface="Candara Light" panose="020E0502030303020204" pitchFamily="34" charset="0"/>
              </a:rPr>
              <a:t> Web - </a:t>
            </a:r>
            <a:r>
              <a:rPr lang="en-ID" b="1" dirty="0">
                <a:latin typeface="Candara Light" panose="020E0502030303020204" pitchFamily="34" charset="0"/>
              </a:rPr>
              <a:t>Platform</a:t>
            </a:r>
            <a:r>
              <a:rPr lang="en-ID" dirty="0">
                <a:latin typeface="Candara Light" panose="020E0502030303020204" pitchFamily="34" charset="0"/>
              </a:rPr>
              <a:t>: </a:t>
            </a:r>
            <a:r>
              <a:rPr lang="en-ID" dirty="0" err="1">
                <a:latin typeface="Candara Light" panose="020E0502030303020204" pitchFamily="34" charset="0"/>
              </a:rPr>
              <a:t>Sebuah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perusahaan</a:t>
            </a:r>
            <a:r>
              <a:rPr lang="en-ID" dirty="0">
                <a:latin typeface="Candara Light" panose="020E0502030303020204" pitchFamily="34" charset="0"/>
              </a:rPr>
              <a:t> e-commerce yang </a:t>
            </a:r>
            <a:r>
              <a:rPr lang="en-ID" dirty="0" err="1">
                <a:latin typeface="Candara Light" panose="020E0502030303020204" pitchFamily="34" charset="0"/>
              </a:rPr>
              <a:t>ingin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mempercepat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siklus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pengembangan</a:t>
            </a:r>
            <a:r>
              <a:rPr lang="en-ID" dirty="0">
                <a:latin typeface="Candara Light" panose="020E0502030303020204" pitchFamily="34" charset="0"/>
              </a:rPr>
              <a:t> dan </a:t>
            </a:r>
            <a:r>
              <a:rPr lang="en-ID" dirty="0" err="1">
                <a:latin typeface="Candara Light" panose="020E0502030303020204" pitchFamily="34" charset="0"/>
              </a:rPr>
              <a:t>peningkatan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aplikasi</a:t>
            </a:r>
            <a:r>
              <a:rPr lang="en-ID" dirty="0">
                <a:latin typeface="Candara Light" panose="020E0502030303020204" pitchFamily="34" charset="0"/>
              </a:rPr>
              <a:t> web </a:t>
            </a:r>
            <a:r>
              <a:rPr lang="en-ID" dirty="0" err="1">
                <a:latin typeface="Candara Light" panose="020E0502030303020204" pitchFamily="34" charset="0"/>
              </a:rPr>
              <a:t>mereka</a:t>
            </a:r>
            <a:r>
              <a:rPr lang="en-ID" dirty="0">
                <a:latin typeface="Candara Light" panose="020E0502030303020204" pitchFamily="34" charset="0"/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ID" dirty="0" err="1">
                <a:latin typeface="Candara Light" panose="020E0502030303020204" pitchFamily="34" charset="0"/>
              </a:rPr>
              <a:t>Penerapan</a:t>
            </a:r>
            <a:r>
              <a:rPr lang="en-ID" dirty="0">
                <a:latin typeface="Candara Light" panose="020E0502030303020204" pitchFamily="34" charset="0"/>
              </a:rPr>
              <a:t> DevOps dan CI/CD </a:t>
            </a:r>
            <a:r>
              <a:rPr lang="en-ID" dirty="0" err="1">
                <a:latin typeface="Candara Light" panose="020E0502030303020204" pitchFamily="34" charset="0"/>
              </a:rPr>
              <a:t>dalam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Pengembangan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Aplikasi</a:t>
            </a:r>
            <a:r>
              <a:rPr lang="en-ID" dirty="0">
                <a:latin typeface="Candara Light" panose="020E0502030303020204" pitchFamily="34" charset="0"/>
              </a:rPr>
              <a:t> Mobile - </a:t>
            </a:r>
            <a:r>
              <a:rPr lang="en-ID" b="1" dirty="0">
                <a:latin typeface="Candara Light" panose="020E0502030303020204" pitchFamily="34" charset="0"/>
              </a:rPr>
              <a:t>Platform</a:t>
            </a:r>
            <a:r>
              <a:rPr lang="en-ID" dirty="0">
                <a:latin typeface="Candara Light" panose="020E0502030303020204" pitchFamily="34" charset="0"/>
              </a:rPr>
              <a:t>: </a:t>
            </a:r>
            <a:r>
              <a:rPr lang="en-ID" dirty="0" err="1">
                <a:latin typeface="Candara Light" panose="020E0502030303020204" pitchFamily="34" charset="0"/>
              </a:rPr>
              <a:t>Sebuah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perusahaan</a:t>
            </a:r>
            <a:r>
              <a:rPr lang="en-ID" dirty="0">
                <a:latin typeface="Candara Light" panose="020E0502030303020204" pitchFamily="34" charset="0"/>
              </a:rPr>
              <a:t> yang </a:t>
            </a:r>
            <a:r>
              <a:rPr lang="en-ID" dirty="0" err="1">
                <a:latin typeface="Candara Light" panose="020E0502030303020204" pitchFamily="34" charset="0"/>
              </a:rPr>
              <a:t>mengembangkan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aplikasi</a:t>
            </a:r>
            <a:r>
              <a:rPr lang="en-ID" dirty="0">
                <a:latin typeface="Candara Light" panose="020E0502030303020204" pitchFamily="34" charset="0"/>
              </a:rPr>
              <a:t> mobile </a:t>
            </a:r>
            <a:r>
              <a:rPr lang="en-ID" dirty="0" err="1">
                <a:latin typeface="Candara Light" panose="020E0502030303020204" pitchFamily="34" charset="0"/>
              </a:rPr>
              <a:t>untuk</a:t>
            </a:r>
            <a:r>
              <a:rPr lang="en-ID" dirty="0">
                <a:latin typeface="Candara Light" panose="020E0502030303020204" pitchFamily="34" charset="0"/>
              </a:rPr>
              <a:t> iOS dan Android yang </a:t>
            </a:r>
            <a:r>
              <a:rPr lang="en-ID" dirty="0" err="1">
                <a:latin typeface="Candara Light" panose="020E0502030303020204" pitchFamily="34" charset="0"/>
              </a:rPr>
              <a:t>ingin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meningkatkan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siklus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pengembangan</a:t>
            </a:r>
            <a:r>
              <a:rPr lang="en-ID" dirty="0">
                <a:latin typeface="Candara Light" panose="020E0502030303020204" pitchFamily="34" charset="0"/>
              </a:rPr>
              <a:t> dan </a:t>
            </a:r>
            <a:r>
              <a:rPr lang="en-ID" dirty="0" err="1">
                <a:latin typeface="Candara Light" panose="020E0502030303020204" pitchFamily="34" charset="0"/>
              </a:rPr>
              <a:t>mengurangi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waktu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antara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rilis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fitur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baru</a:t>
            </a:r>
            <a:r>
              <a:rPr lang="en-ID" dirty="0">
                <a:latin typeface="Candara Light" panose="020E0502030303020204" pitchFamily="34" charset="0"/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fr-FR" dirty="0" err="1">
                <a:latin typeface="Candara Light" panose="020E0502030303020204" pitchFamily="34" charset="0"/>
              </a:rPr>
              <a:t>Penerapan</a:t>
            </a:r>
            <a:r>
              <a:rPr lang="fr-FR" dirty="0">
                <a:latin typeface="Candara Light" panose="020E0502030303020204" pitchFamily="34" charset="0"/>
              </a:rPr>
              <a:t> DevOps dan CI/CD </a:t>
            </a:r>
            <a:r>
              <a:rPr lang="fr-FR" dirty="0" err="1">
                <a:latin typeface="Candara Light" panose="020E0502030303020204" pitchFamily="34" charset="0"/>
              </a:rPr>
              <a:t>dalam</a:t>
            </a:r>
            <a:r>
              <a:rPr lang="fr-FR" dirty="0">
                <a:latin typeface="Candara Light" panose="020E0502030303020204" pitchFamily="34" charset="0"/>
              </a:rPr>
              <a:t> </a:t>
            </a:r>
            <a:r>
              <a:rPr lang="fr-FR" dirty="0" err="1">
                <a:latin typeface="Candara Light" panose="020E0502030303020204" pitchFamily="34" charset="0"/>
              </a:rPr>
              <a:t>Pengembangan</a:t>
            </a:r>
            <a:r>
              <a:rPr lang="fr-FR" dirty="0">
                <a:latin typeface="Candara Light" panose="020E0502030303020204" pitchFamily="34" charset="0"/>
              </a:rPr>
              <a:t> </a:t>
            </a:r>
            <a:r>
              <a:rPr lang="fr-FR" dirty="0" err="1">
                <a:latin typeface="Candara Light" panose="020E0502030303020204" pitchFamily="34" charset="0"/>
              </a:rPr>
              <a:t>Microservices</a:t>
            </a:r>
            <a:r>
              <a:rPr lang="fr-FR" dirty="0">
                <a:latin typeface="Candara Light" panose="020E0502030303020204" pitchFamily="34" charset="0"/>
              </a:rPr>
              <a:t> -- </a:t>
            </a:r>
            <a:r>
              <a:rPr lang="en-ID" b="1" dirty="0">
                <a:latin typeface="Candara Light" panose="020E0502030303020204" pitchFamily="34" charset="0"/>
              </a:rPr>
              <a:t>Platform</a:t>
            </a:r>
            <a:r>
              <a:rPr lang="en-ID" dirty="0">
                <a:latin typeface="Candara Light" panose="020E0502030303020204" pitchFamily="34" charset="0"/>
              </a:rPr>
              <a:t>: </a:t>
            </a:r>
            <a:r>
              <a:rPr lang="en-ID" dirty="0" err="1">
                <a:latin typeface="Candara Light" panose="020E0502030303020204" pitchFamily="34" charset="0"/>
              </a:rPr>
              <a:t>Sebuah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perusahaan</a:t>
            </a:r>
            <a:r>
              <a:rPr lang="en-ID" dirty="0">
                <a:latin typeface="Candara Light" panose="020E0502030303020204" pitchFamily="34" charset="0"/>
              </a:rPr>
              <a:t> yang </a:t>
            </a:r>
            <a:r>
              <a:rPr lang="en-ID" dirty="0" err="1">
                <a:latin typeface="Candara Light" panose="020E0502030303020204" pitchFamily="34" charset="0"/>
              </a:rPr>
              <a:t>mengembangkan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aplikasi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berbasis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b="1" dirty="0">
                <a:latin typeface="Candara Light" panose="020E0502030303020204" pitchFamily="34" charset="0"/>
              </a:rPr>
              <a:t>microservices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untuk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mengelola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sistem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transaksi</a:t>
            </a:r>
            <a:r>
              <a:rPr lang="en-ID" dirty="0">
                <a:latin typeface="Candara Light" panose="020E0502030303020204" pitchFamily="34" charset="0"/>
              </a:rPr>
              <a:t> dan data </a:t>
            </a:r>
            <a:r>
              <a:rPr lang="en-ID" dirty="0" err="1">
                <a:latin typeface="Candara Light" panose="020E0502030303020204" pitchFamily="34" charset="0"/>
              </a:rPr>
              <a:t>pengguna</a:t>
            </a:r>
            <a:r>
              <a:rPr lang="en-ID" dirty="0">
                <a:latin typeface="Candara Light" panose="020E0502030303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9DBD07-C1F2-8FD9-3957-B8EA78D7C1AB}"/>
              </a:ext>
            </a:extLst>
          </p:cNvPr>
          <p:cNvSpPr txBox="1"/>
          <p:nvPr/>
        </p:nvSpPr>
        <p:spPr>
          <a:xfrm>
            <a:off x="911643" y="2589205"/>
            <a:ext cx="104295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 err="1">
                <a:latin typeface="Candara Light" panose="020E0502030303020204" pitchFamily="34" charset="0"/>
              </a:rPr>
              <a:t>Penerapan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b="1" dirty="0">
                <a:latin typeface="Candara Light" panose="020E0502030303020204" pitchFamily="34" charset="0"/>
              </a:rPr>
              <a:t>DevOps</a:t>
            </a:r>
            <a:r>
              <a:rPr lang="en-ID" dirty="0">
                <a:latin typeface="Candara Light" panose="020E0502030303020204" pitchFamily="34" charset="0"/>
              </a:rPr>
              <a:t> dan </a:t>
            </a:r>
            <a:r>
              <a:rPr lang="en-ID" b="1" dirty="0">
                <a:latin typeface="Candara Light" panose="020E0502030303020204" pitchFamily="34" charset="0"/>
              </a:rPr>
              <a:t>CI/CD (Continuous Integration/Continuous Deployment)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dalam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pengembangan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perangkat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lunak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semakin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penting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karena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memungkinkan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tim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untuk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merilis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perangkat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lunak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dengan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lebih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cepat</a:t>
            </a:r>
            <a:r>
              <a:rPr lang="en-ID" dirty="0">
                <a:latin typeface="Candara Light" panose="020E0502030303020204" pitchFamily="34" charset="0"/>
              </a:rPr>
              <a:t>, </a:t>
            </a:r>
            <a:r>
              <a:rPr lang="en-ID" dirty="0" err="1">
                <a:latin typeface="Candara Light" panose="020E0502030303020204" pitchFamily="34" charset="0"/>
              </a:rPr>
              <a:t>lebih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sering</a:t>
            </a:r>
            <a:r>
              <a:rPr lang="en-ID" dirty="0">
                <a:latin typeface="Candara Light" panose="020E0502030303020204" pitchFamily="34" charset="0"/>
              </a:rPr>
              <a:t>, dan </a:t>
            </a:r>
            <a:r>
              <a:rPr lang="en-ID" dirty="0" err="1">
                <a:latin typeface="Candara Light" panose="020E0502030303020204" pitchFamily="34" charset="0"/>
              </a:rPr>
              <a:t>lebih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handal</a:t>
            </a:r>
            <a:r>
              <a:rPr lang="en-ID" dirty="0">
                <a:latin typeface="Candara Light" panose="020E0502030303020204" pitchFamily="34" charset="0"/>
              </a:rPr>
              <a:t>. DevOps </a:t>
            </a:r>
            <a:r>
              <a:rPr lang="en-ID" dirty="0" err="1">
                <a:latin typeface="Candara Light" panose="020E0502030303020204" pitchFamily="34" charset="0"/>
              </a:rPr>
              <a:t>adalah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pendekatan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kolaboratif</a:t>
            </a:r>
            <a:r>
              <a:rPr lang="en-ID" dirty="0">
                <a:latin typeface="Candara Light" panose="020E0502030303020204" pitchFamily="34" charset="0"/>
              </a:rPr>
              <a:t> yang </a:t>
            </a:r>
            <a:r>
              <a:rPr lang="en-ID" dirty="0" err="1">
                <a:latin typeface="Candara Light" panose="020E0502030303020204" pitchFamily="34" charset="0"/>
              </a:rPr>
              <a:t>menghubungkan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tim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pengembangan</a:t>
            </a:r>
            <a:r>
              <a:rPr lang="en-ID" dirty="0">
                <a:latin typeface="Candara Light" panose="020E0502030303020204" pitchFamily="34" charset="0"/>
              </a:rPr>
              <a:t> (Dev) dan </a:t>
            </a:r>
            <a:r>
              <a:rPr lang="en-ID" dirty="0" err="1">
                <a:latin typeface="Candara Light" panose="020E0502030303020204" pitchFamily="34" charset="0"/>
              </a:rPr>
              <a:t>operasi</a:t>
            </a:r>
            <a:r>
              <a:rPr lang="en-ID" dirty="0">
                <a:latin typeface="Candara Light" panose="020E0502030303020204" pitchFamily="34" charset="0"/>
              </a:rPr>
              <a:t> (Ops), </a:t>
            </a:r>
            <a:r>
              <a:rPr lang="en-ID" dirty="0" err="1">
                <a:latin typeface="Candara Light" panose="020E0502030303020204" pitchFamily="34" charset="0"/>
              </a:rPr>
              <a:t>sementara</a:t>
            </a:r>
            <a:r>
              <a:rPr lang="en-ID" dirty="0">
                <a:latin typeface="Candara Light" panose="020E0502030303020204" pitchFamily="34" charset="0"/>
              </a:rPr>
              <a:t> CI/CD </a:t>
            </a:r>
            <a:r>
              <a:rPr lang="en-ID" dirty="0" err="1">
                <a:latin typeface="Candara Light" panose="020E0502030303020204" pitchFamily="34" charset="0"/>
              </a:rPr>
              <a:t>adalah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praktek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otomatisasi</a:t>
            </a:r>
            <a:r>
              <a:rPr lang="en-ID" dirty="0">
                <a:latin typeface="Candara Light" panose="020E0502030303020204" pitchFamily="34" charset="0"/>
              </a:rPr>
              <a:t> yang </a:t>
            </a:r>
            <a:r>
              <a:rPr lang="en-ID" dirty="0" err="1">
                <a:latin typeface="Candara Light" panose="020E0502030303020204" pitchFamily="34" charset="0"/>
              </a:rPr>
              <a:t>memungkinkan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pengembangan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perangkat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lunak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secara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cepat</a:t>
            </a:r>
            <a:r>
              <a:rPr lang="en-ID" dirty="0">
                <a:latin typeface="Candara Light" panose="020E0502030303020204" pitchFamily="34" charset="0"/>
              </a:rPr>
              <a:t> dan </a:t>
            </a:r>
            <a:r>
              <a:rPr lang="en-ID" dirty="0" err="1">
                <a:latin typeface="Candara Light" panose="020E0502030303020204" pitchFamily="34" charset="0"/>
              </a:rPr>
              <a:t>berkualitas</a:t>
            </a:r>
            <a:r>
              <a:rPr lang="en-ID" dirty="0">
                <a:latin typeface="Candara Light" panose="020E05020303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1692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A4BD6EE-7B51-447C-AAB3-028B7A3E5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9DD88-9B81-1740-B247-071A69C22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33293"/>
            <a:ext cx="4568952" cy="21657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>
                <a:latin typeface="Candara Light" panose="020E0502030303020204" pitchFamily="34" charset="0"/>
              </a:rPr>
              <a:t>STRUKTUR &amp; STRATEGI</a:t>
            </a:r>
            <a:br>
              <a:rPr lang="en-US" sz="4400" dirty="0">
                <a:latin typeface="Candara Light" panose="020E0502030303020204" pitchFamily="34" charset="0"/>
              </a:rPr>
            </a:br>
            <a:r>
              <a:rPr lang="en-US" sz="4400" dirty="0">
                <a:latin typeface="Candara Light" panose="020E0502030303020204" pitchFamily="34" charset="0"/>
              </a:rPr>
              <a:t>PENULISAN ILMIAH</a:t>
            </a:r>
          </a:p>
        </p:txBody>
      </p:sp>
      <p:pic>
        <p:nvPicPr>
          <p:cNvPr id="7" name="Graphic 6" descr="Graduation cap with solid fill">
            <a:extLst>
              <a:ext uri="{FF2B5EF4-FFF2-40B4-BE49-F238E27FC236}">
                <a16:creationId xmlns:a16="http://schemas.microsoft.com/office/drawing/2014/main" id="{FE915B4E-7E8C-B1DD-FF10-8DFE6F102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4331" y="3799033"/>
            <a:ext cx="2835567" cy="2835567"/>
          </a:xfrm>
          <a:prstGeom prst="rect">
            <a:avLst/>
          </a:prstGeom>
        </p:spPr>
      </p:pic>
      <p:sp>
        <p:nvSpPr>
          <p:cNvPr id="24" name="sketch line">
            <a:extLst>
              <a:ext uri="{FF2B5EF4-FFF2-40B4-BE49-F238E27FC236}">
                <a16:creationId xmlns:a16="http://schemas.microsoft.com/office/drawing/2014/main" id="{6B5FF7CD-712E-4187-BFF5-B192FFB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005089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EAD453-8B80-E271-6F7A-847F523CF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229" y="1270400"/>
            <a:ext cx="3412345" cy="47393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B4F16E-AFDA-F382-2FE7-A82C14463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716" y="1291318"/>
            <a:ext cx="3363765" cy="473936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ACEE167-E9C1-8D2D-2B76-2F6D03FCE5D3}"/>
              </a:ext>
            </a:extLst>
          </p:cNvPr>
          <p:cNvGrpSpPr/>
          <p:nvPr/>
        </p:nvGrpSpPr>
        <p:grpSpPr>
          <a:xfrm>
            <a:off x="7478486" y="22246"/>
            <a:ext cx="6393884" cy="685757"/>
            <a:chOff x="7478486" y="22246"/>
            <a:chExt cx="6393884" cy="685757"/>
          </a:xfrm>
        </p:grpSpPr>
        <p:grpSp>
          <p:nvGrpSpPr>
            <p:cNvPr id="16" name="Group 2">
              <a:extLst>
                <a:ext uri="{FF2B5EF4-FFF2-40B4-BE49-F238E27FC236}">
                  <a16:creationId xmlns:a16="http://schemas.microsoft.com/office/drawing/2014/main" id="{84EB6D42-3D84-D623-9F20-571EC8ABEE7E}"/>
                </a:ext>
              </a:extLst>
            </p:cNvPr>
            <p:cNvGrpSpPr/>
            <p:nvPr/>
          </p:nvGrpSpPr>
          <p:grpSpPr>
            <a:xfrm>
              <a:off x="7478486" y="22246"/>
              <a:ext cx="4713514" cy="685757"/>
              <a:chOff x="0" y="0"/>
              <a:chExt cx="4274726" cy="180611"/>
            </a:xfrm>
          </p:grpSpPr>
          <p:sp>
            <p:nvSpPr>
              <p:cNvPr id="19" name="Freeform 3">
                <a:extLst>
                  <a:ext uri="{FF2B5EF4-FFF2-40B4-BE49-F238E27FC236}">
                    <a16:creationId xmlns:a16="http://schemas.microsoft.com/office/drawing/2014/main" id="{DEB0121E-AFBD-AEFE-46A7-226AAC65E6F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806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0611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56284"/>
                    </a:lnTo>
                    <a:cubicBezTo>
                      <a:pt x="4274726" y="169720"/>
                      <a:pt x="4263834" y="180611"/>
                      <a:pt x="4250399" y="180611"/>
                    </a:cubicBezTo>
                    <a:lnTo>
                      <a:pt x="24327" y="180611"/>
                    </a:lnTo>
                    <a:cubicBezTo>
                      <a:pt x="10891" y="180611"/>
                      <a:pt x="0" y="169720"/>
                      <a:pt x="0" y="156284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13638C"/>
              </a:solidFill>
              <a:ln w="9525" cap="rnd">
                <a:solidFill>
                  <a:srgbClr val="D5D6D8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0" name="TextBox 4">
                <a:extLst>
                  <a:ext uri="{FF2B5EF4-FFF2-40B4-BE49-F238E27FC236}">
                    <a16:creationId xmlns:a16="http://schemas.microsoft.com/office/drawing/2014/main" id="{3DCB47CD-EE46-DDE0-3F6A-084A500554B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274726" cy="2187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0608CE-9364-1DAF-667E-68A02D42D894}"/>
                </a:ext>
              </a:extLst>
            </p:cNvPr>
            <p:cNvSpPr txBox="1"/>
            <p:nvPr/>
          </p:nvSpPr>
          <p:spPr>
            <a:xfrm>
              <a:off x="7770928" y="118464"/>
              <a:ext cx="61014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Pengembangan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</a:t>
              </a:r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Perangkat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Lunak</a:t>
              </a:r>
              <a:endParaRPr lang="en-ID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3E082883-13AB-0533-438B-EE8E176BE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7" y="4337"/>
            <a:ext cx="2340769" cy="96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06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1127" y="685801"/>
            <a:ext cx="10820400" cy="605294"/>
            <a:chOff x="0" y="0"/>
            <a:chExt cx="4274726" cy="180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  <p:txBody>
            <a:bodyPr/>
            <a:lstStyle/>
            <a:p>
              <a:endParaRPr lang="en-ID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Freeform 5"/>
          <p:cNvSpPr/>
          <p:nvPr/>
        </p:nvSpPr>
        <p:spPr>
          <a:xfrm>
            <a:off x="11043218" y="823932"/>
            <a:ext cx="226135" cy="180908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6" name="Freeform 6"/>
          <p:cNvSpPr/>
          <p:nvPr/>
        </p:nvSpPr>
        <p:spPr>
          <a:xfrm>
            <a:off x="922647" y="764448"/>
            <a:ext cx="257894" cy="299877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12" name="TextBox 12"/>
          <p:cNvSpPr txBox="1"/>
          <p:nvPr/>
        </p:nvSpPr>
        <p:spPr>
          <a:xfrm>
            <a:off x="1253851" y="769606"/>
            <a:ext cx="2116745" cy="25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74915" y="3044197"/>
            <a:ext cx="4082406" cy="1320800"/>
            <a:chOff x="0" y="0"/>
            <a:chExt cx="1545587" cy="62470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45587" cy="624704"/>
            </a:xfrm>
            <a:custGeom>
              <a:avLst/>
              <a:gdLst/>
              <a:ahLst/>
              <a:cxnLst/>
              <a:rect l="l" t="t" r="r" b="b"/>
              <a:pathLst>
                <a:path w="1545587" h="624704">
                  <a:moveTo>
                    <a:pt x="40178" y="0"/>
                  </a:moveTo>
                  <a:lnTo>
                    <a:pt x="1505408" y="0"/>
                  </a:lnTo>
                  <a:cubicBezTo>
                    <a:pt x="1527598" y="0"/>
                    <a:pt x="1545587" y="17988"/>
                    <a:pt x="1545587" y="40178"/>
                  </a:cubicBezTo>
                  <a:lnTo>
                    <a:pt x="1545587" y="584525"/>
                  </a:lnTo>
                  <a:cubicBezTo>
                    <a:pt x="1545587" y="606715"/>
                    <a:pt x="1527598" y="624704"/>
                    <a:pt x="1505408" y="624704"/>
                  </a:cubicBezTo>
                  <a:lnTo>
                    <a:pt x="40178" y="624704"/>
                  </a:lnTo>
                  <a:cubicBezTo>
                    <a:pt x="17988" y="624704"/>
                    <a:pt x="0" y="606715"/>
                    <a:pt x="0" y="584525"/>
                  </a:cubicBezTo>
                  <a:lnTo>
                    <a:pt x="0" y="40178"/>
                  </a:lnTo>
                  <a:cubicBezTo>
                    <a:pt x="0" y="17988"/>
                    <a:pt x="17988" y="0"/>
                    <a:pt x="40178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</p:spPr>
          <p:txBody>
            <a:bodyPr/>
            <a:lstStyle/>
            <a:p>
              <a:endParaRPr lang="en-ID" sz="1200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545587" cy="662804"/>
            </a:xfrm>
            <a:prstGeom prst="rect">
              <a:avLst/>
            </a:prstGeom>
          </p:spPr>
          <p:txBody>
            <a:bodyPr lIns="31821" tIns="31821" rIns="31821" bIns="31821" rtlCol="0" anchor="ctr"/>
            <a:lstStyle/>
            <a:p>
              <a:pPr algn="ctr">
                <a:lnSpc>
                  <a:spcPts val="1960"/>
                </a:lnSpc>
              </a:pPr>
              <a:endParaRPr sz="1200"/>
            </a:p>
          </p:txBody>
        </p:sp>
      </p:grpSp>
      <p:pic>
        <p:nvPicPr>
          <p:cNvPr id="33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3EFDDDD5-EE11-CC41-D1C5-9B31A72A1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42">
            <a:extLst>
              <a:ext uri="{FF2B5EF4-FFF2-40B4-BE49-F238E27FC236}">
                <a16:creationId xmlns:a16="http://schemas.microsoft.com/office/drawing/2014/main" id="{F33C5C7A-4983-D6BA-323D-8976BFF7C21A}"/>
              </a:ext>
            </a:extLst>
          </p:cNvPr>
          <p:cNvSpPr txBox="1"/>
          <p:nvPr/>
        </p:nvSpPr>
        <p:spPr>
          <a:xfrm>
            <a:off x="3231207" y="181319"/>
            <a:ext cx="8003443" cy="320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ID" sz="3200" b="1" dirty="0" err="1">
                <a:latin typeface="Candara Light" panose="020E0502030303020204" pitchFamily="34" charset="0"/>
              </a:rPr>
              <a:t>Struktur</a:t>
            </a:r>
            <a:r>
              <a:rPr lang="en-ID" sz="3200" b="1" dirty="0">
                <a:latin typeface="Candara Light" panose="020E0502030303020204" pitchFamily="34" charset="0"/>
              </a:rPr>
              <a:t> dan Strategi </a:t>
            </a:r>
            <a:r>
              <a:rPr lang="en-ID" sz="3200" b="1" dirty="0" err="1">
                <a:latin typeface="Candara Light" panose="020E0502030303020204" pitchFamily="34" charset="0"/>
              </a:rPr>
              <a:t>Penulisan</a:t>
            </a:r>
            <a:r>
              <a:rPr lang="en-ID" sz="3200" b="1" dirty="0">
                <a:latin typeface="Candara Light" panose="020E0502030303020204" pitchFamily="34" charset="0"/>
              </a:rPr>
              <a:t> </a:t>
            </a:r>
            <a:r>
              <a:rPr lang="en-ID" sz="3200" b="1" dirty="0" err="1">
                <a:latin typeface="Candara Light" panose="020E0502030303020204" pitchFamily="34" charset="0"/>
              </a:rPr>
              <a:t>Ilmiah</a:t>
            </a:r>
            <a:endParaRPr lang="en-US" sz="3200" b="1" dirty="0">
              <a:solidFill>
                <a:srgbClr val="000000"/>
              </a:solidFill>
              <a:latin typeface="Candara Light" panose="020E0502030303020204" pitchFamily="34" charset="0"/>
              <a:ea typeface="Nunito Ultra-Bold"/>
              <a:cs typeface="Nunito Ultra-Bold"/>
              <a:sym typeface="Nunito Ultra-Bold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D56209-FB17-F7CD-F26A-796CF1601287}"/>
              </a:ext>
            </a:extLst>
          </p:cNvPr>
          <p:cNvSpPr txBox="1"/>
          <p:nvPr/>
        </p:nvSpPr>
        <p:spPr>
          <a:xfrm>
            <a:off x="991127" y="3304488"/>
            <a:ext cx="3678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0203" marR="113882" indent="-190086">
              <a:spcBef>
                <a:spcPts val="190"/>
              </a:spcBef>
              <a:buChar char="•"/>
              <a:tabLst>
                <a:tab pos="251473" algn="l"/>
              </a:tabLst>
            </a:pPr>
            <a:r>
              <a:rPr lang="en-ID" sz="1600" b="1" dirty="0" err="1">
                <a:latin typeface="Candara Light" panose="020E0502030303020204" pitchFamily="34" charset="0"/>
                <a:cs typeface="Arial MT"/>
              </a:rPr>
              <a:t>Ikuti</a:t>
            </a:r>
            <a:r>
              <a:rPr lang="en-ID" sz="1600" b="1" spc="-30" dirty="0">
                <a:latin typeface="Candara Light" panose="020E0502030303020204" pitchFamily="34" charset="0"/>
                <a:cs typeface="Arial MT"/>
              </a:rPr>
              <a:t> </a:t>
            </a:r>
            <a:r>
              <a:rPr lang="en-ID" sz="1600" b="1" dirty="0">
                <a:latin typeface="Candara Light" panose="020E0502030303020204" pitchFamily="34" charset="0"/>
                <a:cs typeface="Arial MT"/>
              </a:rPr>
              <a:t>Panduan</a:t>
            </a:r>
            <a:r>
              <a:rPr lang="en-ID" sz="1600" b="1" spc="-20" dirty="0">
                <a:latin typeface="Candara Light" panose="020E0502030303020204" pitchFamily="34" charset="0"/>
                <a:cs typeface="Arial MT"/>
              </a:rPr>
              <a:t> </a:t>
            </a:r>
            <a:r>
              <a:rPr lang="en-ID" sz="1600" b="1" dirty="0">
                <a:latin typeface="Candara Light" panose="020E0502030303020204" pitchFamily="34" charset="0"/>
                <a:cs typeface="Arial MT"/>
              </a:rPr>
              <a:t>/</a:t>
            </a:r>
            <a:r>
              <a:rPr lang="en-ID" sz="1600" b="1" spc="-37" dirty="0">
                <a:latin typeface="Candara Light" panose="020E0502030303020204" pitchFamily="34" charset="0"/>
                <a:cs typeface="Arial MT"/>
              </a:rPr>
              <a:t> </a:t>
            </a:r>
            <a:r>
              <a:rPr lang="en-ID" sz="1600" b="1" dirty="0" err="1">
                <a:latin typeface="Candara Light" panose="020E0502030303020204" pitchFamily="34" charset="0"/>
                <a:cs typeface="Arial MT"/>
              </a:rPr>
              <a:t>Pedoman</a:t>
            </a:r>
            <a:r>
              <a:rPr lang="en-ID" sz="1600" b="1" spc="-27" dirty="0">
                <a:latin typeface="Candara Light" panose="020E0502030303020204" pitchFamily="34" charset="0"/>
                <a:cs typeface="Arial MT"/>
              </a:rPr>
              <a:t>  </a:t>
            </a:r>
            <a:r>
              <a:rPr lang="en-ID" sz="1600" b="1" dirty="0">
                <a:latin typeface="Candara Light" panose="020E0502030303020204" pitchFamily="34" charset="0"/>
                <a:cs typeface="Arial MT"/>
              </a:rPr>
              <a:t>PI</a:t>
            </a:r>
            <a:r>
              <a:rPr lang="en-ID" sz="1600" b="1" spc="-33" dirty="0">
                <a:latin typeface="Candara Light" panose="020E0502030303020204" pitchFamily="34" charset="0"/>
                <a:cs typeface="Arial MT"/>
              </a:rPr>
              <a:t> </a:t>
            </a:r>
            <a:r>
              <a:rPr lang="en-ID" sz="1600" b="1" spc="-13" dirty="0">
                <a:latin typeface="Candara Light" panose="020E0502030303020204" pitchFamily="34" charset="0"/>
                <a:cs typeface="Arial MT"/>
              </a:rPr>
              <a:t>yang 	</a:t>
            </a:r>
            <a:r>
              <a:rPr lang="en-ID" sz="1600" b="1" dirty="0" err="1">
                <a:latin typeface="Candara Light" panose="020E0502030303020204" pitchFamily="34" charset="0"/>
                <a:cs typeface="Arial MT"/>
              </a:rPr>
              <a:t>terdapat</a:t>
            </a:r>
            <a:r>
              <a:rPr lang="en-ID" sz="1600" b="1" spc="-70" dirty="0">
                <a:latin typeface="Candara Light" panose="020E0502030303020204" pitchFamily="34" charset="0"/>
                <a:cs typeface="Arial MT"/>
              </a:rPr>
              <a:t> </a:t>
            </a:r>
            <a:r>
              <a:rPr lang="en-ID" sz="1600" b="1" dirty="0">
                <a:latin typeface="Candara Light" panose="020E0502030303020204" pitchFamily="34" charset="0"/>
                <a:cs typeface="Arial MT"/>
              </a:rPr>
              <a:t>pada</a:t>
            </a:r>
            <a:r>
              <a:rPr lang="en-ID" sz="1600" b="1" spc="-33" dirty="0">
                <a:latin typeface="Candara Light" panose="020E0502030303020204" pitchFamily="34" charset="0"/>
                <a:cs typeface="Arial MT"/>
              </a:rPr>
              <a:t> </a:t>
            </a:r>
            <a:r>
              <a:rPr lang="en-ID" sz="1600" b="1" dirty="0">
                <a:latin typeface="Candara Light" panose="020E0502030303020204" pitchFamily="34" charset="0"/>
                <a:cs typeface="Arial MT"/>
              </a:rPr>
              <a:t>link : </a:t>
            </a:r>
            <a:r>
              <a:rPr lang="en-ID" sz="1600" b="1" dirty="0">
                <a:solidFill>
                  <a:schemeClr val="bg1"/>
                </a:solidFill>
                <a:latin typeface="Candara Light" panose="020E0502030303020204" pitchFamily="34" charset="0"/>
                <a:cs typeface="Arial M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https://bit.ly/pedomanPI-SI</a:t>
            </a:r>
            <a:endParaRPr lang="en-ID" sz="1600" b="1" dirty="0">
              <a:solidFill>
                <a:schemeClr val="bg1"/>
              </a:solidFill>
              <a:latin typeface="Candara Light" panose="020E0502030303020204" pitchFamily="34" charset="0"/>
              <a:cs typeface="Arial MT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5206242-62FE-8863-2178-41907188DF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6400" y="1142971"/>
            <a:ext cx="2785981" cy="3871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4A00B80-1C8B-0D03-E575-054E72CA07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2672" y="2187798"/>
            <a:ext cx="2710033" cy="3964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D9F144-DD27-6C1F-2FF9-3FCE2F22FE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9803" y="2790264"/>
            <a:ext cx="2894555" cy="3871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1" name="Group 17">
            <a:extLst>
              <a:ext uri="{FF2B5EF4-FFF2-40B4-BE49-F238E27FC236}">
                <a16:creationId xmlns:a16="http://schemas.microsoft.com/office/drawing/2014/main" id="{D455AD51-4DFB-9E02-99A8-F4AB11A6566A}"/>
              </a:ext>
            </a:extLst>
          </p:cNvPr>
          <p:cNvGrpSpPr/>
          <p:nvPr/>
        </p:nvGrpSpPr>
        <p:grpSpPr>
          <a:xfrm>
            <a:off x="903548" y="2090437"/>
            <a:ext cx="722053" cy="693470"/>
            <a:chOff x="0" y="-38100"/>
            <a:chExt cx="295018" cy="212921"/>
          </a:xfrm>
        </p:grpSpPr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6F6C394E-E324-095F-AB70-ADF441908530}"/>
                </a:ext>
              </a:extLst>
            </p:cNvPr>
            <p:cNvSpPr/>
            <p:nvPr/>
          </p:nvSpPr>
          <p:spPr>
            <a:xfrm>
              <a:off x="0" y="0"/>
              <a:ext cx="295018" cy="174821"/>
            </a:xfrm>
            <a:custGeom>
              <a:avLst/>
              <a:gdLst/>
              <a:ahLst/>
              <a:cxnLst/>
              <a:rect l="l" t="t" r="r" b="b"/>
              <a:pathLst>
                <a:path w="295018" h="174821">
                  <a:moveTo>
                    <a:pt x="80573" y="0"/>
                  </a:moveTo>
                  <a:lnTo>
                    <a:pt x="214445" y="0"/>
                  </a:lnTo>
                  <a:cubicBezTo>
                    <a:pt x="258944" y="0"/>
                    <a:pt x="295018" y="36074"/>
                    <a:pt x="295018" y="80573"/>
                  </a:cubicBezTo>
                  <a:lnTo>
                    <a:pt x="295018" y="94248"/>
                  </a:lnTo>
                  <a:cubicBezTo>
                    <a:pt x="295018" y="138748"/>
                    <a:pt x="258944" y="174821"/>
                    <a:pt x="214445" y="174821"/>
                  </a:cubicBezTo>
                  <a:lnTo>
                    <a:pt x="80573" y="174821"/>
                  </a:lnTo>
                  <a:cubicBezTo>
                    <a:pt x="36074" y="174821"/>
                    <a:pt x="0" y="138748"/>
                    <a:pt x="0" y="94248"/>
                  </a:cubicBezTo>
                  <a:lnTo>
                    <a:pt x="0" y="80573"/>
                  </a:lnTo>
                  <a:cubicBezTo>
                    <a:pt x="0" y="36074"/>
                    <a:pt x="36074" y="0"/>
                    <a:pt x="80573" y="0"/>
                  </a:cubicBezTo>
                  <a:close/>
                </a:path>
              </a:pathLst>
            </a:custGeom>
            <a:solidFill>
              <a:srgbClr val="FFC0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 sz="1200"/>
            </a:p>
          </p:txBody>
        </p:sp>
        <p:sp>
          <p:nvSpPr>
            <p:cNvPr id="43" name="TextBox 19">
              <a:extLst>
                <a:ext uri="{FF2B5EF4-FFF2-40B4-BE49-F238E27FC236}">
                  <a16:creationId xmlns:a16="http://schemas.microsoft.com/office/drawing/2014/main" id="{1008E911-3878-CFA5-F592-AE453BA013B3}"/>
                </a:ext>
              </a:extLst>
            </p:cNvPr>
            <p:cNvSpPr txBox="1"/>
            <p:nvPr/>
          </p:nvSpPr>
          <p:spPr>
            <a:xfrm>
              <a:off x="0" y="-38100"/>
              <a:ext cx="295018" cy="2129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60"/>
                </a:lnSpc>
              </a:pPr>
              <a:endParaRPr sz="1200"/>
            </a:p>
          </p:txBody>
        </p:sp>
      </p:grpSp>
      <p:sp>
        <p:nvSpPr>
          <p:cNvPr id="44" name="TextBox 20">
            <a:extLst>
              <a:ext uri="{FF2B5EF4-FFF2-40B4-BE49-F238E27FC236}">
                <a16:creationId xmlns:a16="http://schemas.microsoft.com/office/drawing/2014/main" id="{92F89278-00F4-EE78-18E6-3FE1B28D1487}"/>
              </a:ext>
            </a:extLst>
          </p:cNvPr>
          <p:cNvSpPr txBox="1"/>
          <p:nvPr/>
        </p:nvSpPr>
        <p:spPr>
          <a:xfrm>
            <a:off x="951204" y="2308716"/>
            <a:ext cx="623596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1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765A619-F5FE-62CE-E853-E6FD47521321}"/>
              </a:ext>
            </a:extLst>
          </p:cNvPr>
          <p:cNvGrpSpPr/>
          <p:nvPr/>
        </p:nvGrpSpPr>
        <p:grpSpPr>
          <a:xfrm>
            <a:off x="3055131" y="758867"/>
            <a:ext cx="7883018" cy="282479"/>
            <a:chOff x="4114950" y="1156794"/>
            <a:chExt cx="11824527" cy="423718"/>
          </a:xfrm>
        </p:grpSpPr>
        <p:sp>
          <p:nvSpPr>
            <p:cNvPr id="7" name="TextBox 7"/>
            <p:cNvSpPr txBox="1"/>
            <p:nvPr/>
          </p:nvSpPr>
          <p:spPr>
            <a:xfrm>
              <a:off x="4114950" y="1174411"/>
              <a:ext cx="2820666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Pedoman</a:t>
              </a:r>
              <a:r>
                <a:rPr lang="en-US" sz="1600" b="1" dirty="0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 PI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633209" y="1156794"/>
              <a:ext cx="1873886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Sistematika</a:t>
              </a:r>
              <a:endParaRPr lang="en-US" sz="1600" b="1" dirty="0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338408" y="1199638"/>
              <a:ext cx="1245500" cy="3808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Tema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964753" y="1156794"/>
              <a:ext cx="1245500" cy="36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Tahapan</a:t>
              </a:r>
              <a:endParaRPr lang="en-US" sz="1600" b="1" dirty="0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5" name="TextBox 9">
              <a:extLst>
                <a:ext uri="{FF2B5EF4-FFF2-40B4-BE49-F238E27FC236}">
                  <a16:creationId xmlns:a16="http://schemas.microsoft.com/office/drawing/2014/main" id="{AB8B4D45-5993-869D-83D4-26C25CE76DE4}"/>
                </a:ext>
              </a:extLst>
            </p:cNvPr>
            <p:cNvSpPr txBox="1"/>
            <p:nvPr/>
          </p:nvSpPr>
          <p:spPr>
            <a:xfrm>
              <a:off x="13635267" y="1174411"/>
              <a:ext cx="2304210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Sumber</a:t>
              </a:r>
              <a:r>
                <a:rPr lang="en-US" sz="1600" b="1" dirty="0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Informasi</a:t>
              </a:r>
              <a:endParaRPr lang="en-US" sz="1600" b="1" dirty="0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46" name="TextBox 39">
            <a:extLst>
              <a:ext uri="{FF2B5EF4-FFF2-40B4-BE49-F238E27FC236}">
                <a16:creationId xmlns:a16="http://schemas.microsoft.com/office/drawing/2014/main" id="{FF3AE6D9-D0D3-FCE0-9EF0-C9293FF0B984}"/>
              </a:ext>
            </a:extLst>
          </p:cNvPr>
          <p:cNvSpPr txBox="1"/>
          <p:nvPr/>
        </p:nvSpPr>
        <p:spPr>
          <a:xfrm>
            <a:off x="2296359" y="1741812"/>
            <a:ext cx="5587999" cy="319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000000"/>
                </a:solidFill>
                <a:latin typeface="Candara Light" panose="020E0502030303020204" pitchFamily="34" charset="0"/>
                <a:ea typeface="Nunito Ultra-Bold"/>
                <a:cs typeface="Nunito Ultra-Bold"/>
                <a:sym typeface="Nunito Ultra-Bold"/>
              </a:rPr>
              <a:t>Pedoman</a:t>
            </a:r>
            <a:r>
              <a:rPr lang="en-US" sz="3200" b="1" dirty="0">
                <a:solidFill>
                  <a:srgbClr val="000000"/>
                </a:solidFill>
                <a:latin typeface="Candara Light" panose="020E0502030303020204" pitchFamily="34" charset="0"/>
                <a:ea typeface="Nunito Ultra-Bold"/>
                <a:cs typeface="Nunito Ultra-Bold"/>
                <a:sym typeface="Nunito Ultra-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dara Light" panose="020E0502030303020204" pitchFamily="34" charset="0"/>
                <a:ea typeface="Nunito Ultra-Bold"/>
                <a:cs typeface="Nunito Ultra-Bold"/>
                <a:sym typeface="Nunito Ultra-Bold"/>
              </a:rPr>
              <a:t>Penulisan</a:t>
            </a:r>
            <a:r>
              <a:rPr lang="en-US" sz="3200" b="1" dirty="0">
                <a:solidFill>
                  <a:srgbClr val="000000"/>
                </a:solidFill>
                <a:latin typeface="Candara Light" panose="020E0502030303020204" pitchFamily="34" charset="0"/>
                <a:ea typeface="Nunito Ultra-Bold"/>
                <a:cs typeface="Nunito Ultra-Bold"/>
                <a:sym typeface="Nunito Ultra-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dara Light" panose="020E0502030303020204" pitchFamily="34" charset="0"/>
                <a:ea typeface="Nunito Ultra-Bold"/>
                <a:cs typeface="Nunito Ultra-Bold"/>
                <a:sym typeface="Nunito Ultra-Bold"/>
              </a:rPr>
              <a:t>Ilmiah</a:t>
            </a:r>
            <a:endParaRPr lang="en-US" sz="3200" b="1" dirty="0">
              <a:solidFill>
                <a:srgbClr val="000000"/>
              </a:solidFill>
              <a:latin typeface="Candara Light" panose="020E0502030303020204" pitchFamily="34" charset="0"/>
              <a:ea typeface="Nunito Ultra-Bold"/>
              <a:cs typeface="Nunito Ultra-Bold"/>
              <a:sym typeface="Nunito Ultra-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7AB74F-1B76-0D42-C907-9C9FD51818B7}"/>
              </a:ext>
            </a:extLst>
          </p:cNvPr>
          <p:cNvSpPr txBox="1"/>
          <p:nvPr/>
        </p:nvSpPr>
        <p:spPr>
          <a:xfrm>
            <a:off x="6614414" y="685801"/>
            <a:ext cx="2605572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600" b="1" dirty="0" err="1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rPr>
              <a:t>Penentuan</a:t>
            </a:r>
            <a:endParaRPr lang="en-US" sz="1600" b="1" dirty="0">
              <a:solidFill>
                <a:srgbClr val="FFFFFF"/>
              </a:solidFill>
              <a:latin typeface="Candara Light" panose="020E0502030303020204" pitchFamily="34" charset="0"/>
              <a:ea typeface="Nunito"/>
              <a:cs typeface="Nunito"/>
              <a:sym typeface="Nunito"/>
            </a:endParaRP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rPr>
              <a:t>Tema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AC3E0-2B4E-7F12-631D-97B455254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DA15FAD-2BEF-83AB-C4BC-9E9394C1E159}"/>
              </a:ext>
            </a:extLst>
          </p:cNvPr>
          <p:cNvGrpSpPr/>
          <p:nvPr/>
        </p:nvGrpSpPr>
        <p:grpSpPr>
          <a:xfrm>
            <a:off x="670393" y="696493"/>
            <a:ext cx="10820400" cy="575196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598D654-0FB2-2AF5-9335-F0634DA11316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  <p:txBody>
            <a:bodyPr/>
            <a:lstStyle/>
            <a:p>
              <a:endParaRPr lang="en-ID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F2B4A52-F419-8090-1075-29742D82A5CC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A1C0CC8-FE0F-64AE-AACC-201A6BA98AD8}"/>
              </a:ext>
            </a:extLst>
          </p:cNvPr>
          <p:cNvSpPr/>
          <p:nvPr/>
        </p:nvSpPr>
        <p:spPr>
          <a:xfrm>
            <a:off x="11043218" y="823932"/>
            <a:ext cx="226135" cy="180908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9A39396-C95B-05C9-8045-AC9C2A95CA8D}"/>
              </a:ext>
            </a:extLst>
          </p:cNvPr>
          <p:cNvSpPr/>
          <p:nvPr/>
        </p:nvSpPr>
        <p:spPr>
          <a:xfrm>
            <a:off x="922647" y="764448"/>
            <a:ext cx="257894" cy="299877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23949A2-971E-5ED9-EFCB-81F8BFD44C79}"/>
              </a:ext>
            </a:extLst>
          </p:cNvPr>
          <p:cNvSpPr txBox="1"/>
          <p:nvPr/>
        </p:nvSpPr>
        <p:spPr>
          <a:xfrm>
            <a:off x="1253851" y="769606"/>
            <a:ext cx="2116745" cy="25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grpSp>
        <p:nvGrpSpPr>
          <p:cNvPr id="27" name="Group 27">
            <a:extLst>
              <a:ext uri="{FF2B5EF4-FFF2-40B4-BE49-F238E27FC236}">
                <a16:creationId xmlns:a16="http://schemas.microsoft.com/office/drawing/2014/main" id="{3C6AF008-718D-3FFD-0EBE-3FC82CA6EB2F}"/>
              </a:ext>
            </a:extLst>
          </p:cNvPr>
          <p:cNvGrpSpPr/>
          <p:nvPr/>
        </p:nvGrpSpPr>
        <p:grpSpPr>
          <a:xfrm>
            <a:off x="2972727" y="1857582"/>
            <a:ext cx="8610600" cy="4303925"/>
            <a:chOff x="0" y="-38100"/>
            <a:chExt cx="1545587" cy="662804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22C5D679-743E-4B1D-C090-1ACAECF38BBE}"/>
                </a:ext>
              </a:extLst>
            </p:cNvPr>
            <p:cNvSpPr/>
            <p:nvPr/>
          </p:nvSpPr>
          <p:spPr>
            <a:xfrm>
              <a:off x="0" y="0"/>
              <a:ext cx="1545587" cy="624704"/>
            </a:xfrm>
            <a:custGeom>
              <a:avLst/>
              <a:gdLst/>
              <a:ahLst/>
              <a:cxnLst/>
              <a:rect l="l" t="t" r="r" b="b"/>
              <a:pathLst>
                <a:path w="1545587" h="624704">
                  <a:moveTo>
                    <a:pt x="40178" y="0"/>
                  </a:moveTo>
                  <a:lnTo>
                    <a:pt x="1505408" y="0"/>
                  </a:lnTo>
                  <a:cubicBezTo>
                    <a:pt x="1527598" y="0"/>
                    <a:pt x="1545587" y="17988"/>
                    <a:pt x="1545587" y="40178"/>
                  </a:cubicBezTo>
                  <a:lnTo>
                    <a:pt x="1545587" y="584525"/>
                  </a:lnTo>
                  <a:cubicBezTo>
                    <a:pt x="1545587" y="606715"/>
                    <a:pt x="1527598" y="624704"/>
                    <a:pt x="1505408" y="624704"/>
                  </a:cubicBezTo>
                  <a:lnTo>
                    <a:pt x="40178" y="624704"/>
                  </a:lnTo>
                  <a:cubicBezTo>
                    <a:pt x="17988" y="624704"/>
                    <a:pt x="0" y="606715"/>
                    <a:pt x="0" y="584525"/>
                  </a:cubicBezTo>
                  <a:lnTo>
                    <a:pt x="0" y="40178"/>
                  </a:lnTo>
                  <a:cubicBezTo>
                    <a:pt x="0" y="17988"/>
                    <a:pt x="17988" y="0"/>
                    <a:pt x="40178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D" sz="1200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3DD9898D-D586-96E8-B6EA-6CA63C41494D}"/>
                </a:ext>
              </a:extLst>
            </p:cNvPr>
            <p:cNvSpPr txBox="1"/>
            <p:nvPr/>
          </p:nvSpPr>
          <p:spPr>
            <a:xfrm>
              <a:off x="0" y="-38100"/>
              <a:ext cx="1545587" cy="662804"/>
            </a:xfrm>
            <a:prstGeom prst="rect">
              <a:avLst/>
            </a:prstGeom>
            <a:grpFill/>
          </p:spPr>
          <p:txBody>
            <a:bodyPr lIns="31821" tIns="31821" rIns="31821" bIns="31821" rtlCol="0" anchor="ctr"/>
            <a:lstStyle/>
            <a:p>
              <a:pPr algn="ctr">
                <a:lnSpc>
                  <a:spcPts val="1960"/>
                </a:lnSpc>
              </a:pPr>
              <a:endParaRPr sz="1200"/>
            </a:p>
          </p:txBody>
        </p:sp>
      </p:grpSp>
      <p:pic>
        <p:nvPicPr>
          <p:cNvPr id="33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42066ED4-E736-B629-C64D-076FA3AD3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42">
            <a:extLst>
              <a:ext uri="{FF2B5EF4-FFF2-40B4-BE49-F238E27FC236}">
                <a16:creationId xmlns:a16="http://schemas.microsoft.com/office/drawing/2014/main" id="{BDAE5DFA-7A6D-3869-9DB5-D5EC653A053F}"/>
              </a:ext>
            </a:extLst>
          </p:cNvPr>
          <p:cNvSpPr txBox="1"/>
          <p:nvPr/>
        </p:nvSpPr>
        <p:spPr>
          <a:xfrm>
            <a:off x="3231207" y="181319"/>
            <a:ext cx="8003443" cy="320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ID" sz="3200" b="1" dirty="0" err="1">
                <a:latin typeface="Candara Light" panose="020E0502030303020204" pitchFamily="34" charset="0"/>
              </a:rPr>
              <a:t>Struktur</a:t>
            </a:r>
            <a:r>
              <a:rPr lang="en-ID" sz="3200" b="1" dirty="0">
                <a:latin typeface="Candara Light" panose="020E0502030303020204" pitchFamily="34" charset="0"/>
              </a:rPr>
              <a:t> dan Strategi </a:t>
            </a:r>
            <a:r>
              <a:rPr lang="en-ID" sz="3200" b="1" dirty="0" err="1">
                <a:latin typeface="Candara Light" panose="020E0502030303020204" pitchFamily="34" charset="0"/>
              </a:rPr>
              <a:t>Penulisan</a:t>
            </a:r>
            <a:r>
              <a:rPr lang="en-ID" sz="3200" b="1" dirty="0">
                <a:latin typeface="Candara Light" panose="020E0502030303020204" pitchFamily="34" charset="0"/>
              </a:rPr>
              <a:t> </a:t>
            </a:r>
            <a:r>
              <a:rPr lang="en-ID" sz="3200" b="1" dirty="0" err="1">
                <a:latin typeface="Candara Light" panose="020E0502030303020204" pitchFamily="34" charset="0"/>
              </a:rPr>
              <a:t>Ilmiah</a:t>
            </a:r>
            <a:endParaRPr lang="en-US" sz="3200" b="1" dirty="0">
              <a:solidFill>
                <a:srgbClr val="000000"/>
              </a:solidFill>
              <a:latin typeface="Candara Light" panose="020E0502030303020204" pitchFamily="34" charset="0"/>
              <a:ea typeface="Nunito Ultra-Bold"/>
              <a:cs typeface="Nunito Ultra-Bold"/>
              <a:sym typeface="Nunito Ultra-Bold"/>
            </a:endParaRPr>
          </a:p>
        </p:txBody>
      </p:sp>
      <p:grpSp>
        <p:nvGrpSpPr>
          <p:cNvPr id="41" name="Group 17">
            <a:extLst>
              <a:ext uri="{FF2B5EF4-FFF2-40B4-BE49-F238E27FC236}">
                <a16:creationId xmlns:a16="http://schemas.microsoft.com/office/drawing/2014/main" id="{6C73F9D2-5BE9-0E1E-FA33-92E89F01C9A3}"/>
              </a:ext>
            </a:extLst>
          </p:cNvPr>
          <p:cNvGrpSpPr/>
          <p:nvPr/>
        </p:nvGrpSpPr>
        <p:grpSpPr>
          <a:xfrm>
            <a:off x="1536884" y="1931634"/>
            <a:ext cx="722053" cy="693470"/>
            <a:chOff x="0" y="-38100"/>
            <a:chExt cx="295018" cy="212921"/>
          </a:xfrm>
        </p:grpSpPr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8071047C-C3AD-D4F3-CFA2-F670B8AB552E}"/>
                </a:ext>
              </a:extLst>
            </p:cNvPr>
            <p:cNvSpPr/>
            <p:nvPr/>
          </p:nvSpPr>
          <p:spPr>
            <a:xfrm>
              <a:off x="0" y="0"/>
              <a:ext cx="295018" cy="174821"/>
            </a:xfrm>
            <a:custGeom>
              <a:avLst/>
              <a:gdLst/>
              <a:ahLst/>
              <a:cxnLst/>
              <a:rect l="l" t="t" r="r" b="b"/>
              <a:pathLst>
                <a:path w="295018" h="174821">
                  <a:moveTo>
                    <a:pt x="80573" y="0"/>
                  </a:moveTo>
                  <a:lnTo>
                    <a:pt x="214445" y="0"/>
                  </a:lnTo>
                  <a:cubicBezTo>
                    <a:pt x="258944" y="0"/>
                    <a:pt x="295018" y="36074"/>
                    <a:pt x="295018" y="80573"/>
                  </a:cubicBezTo>
                  <a:lnTo>
                    <a:pt x="295018" y="94248"/>
                  </a:lnTo>
                  <a:cubicBezTo>
                    <a:pt x="295018" y="138748"/>
                    <a:pt x="258944" y="174821"/>
                    <a:pt x="214445" y="174821"/>
                  </a:cubicBezTo>
                  <a:lnTo>
                    <a:pt x="80573" y="174821"/>
                  </a:lnTo>
                  <a:cubicBezTo>
                    <a:pt x="36074" y="174821"/>
                    <a:pt x="0" y="138748"/>
                    <a:pt x="0" y="94248"/>
                  </a:cubicBezTo>
                  <a:lnTo>
                    <a:pt x="0" y="80573"/>
                  </a:lnTo>
                  <a:cubicBezTo>
                    <a:pt x="0" y="36074"/>
                    <a:pt x="36074" y="0"/>
                    <a:pt x="80573" y="0"/>
                  </a:cubicBezTo>
                  <a:close/>
                </a:path>
              </a:pathLst>
            </a:custGeom>
            <a:solidFill>
              <a:srgbClr val="FFC0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 sz="1200"/>
            </a:p>
          </p:txBody>
        </p:sp>
        <p:sp>
          <p:nvSpPr>
            <p:cNvPr id="43" name="TextBox 19">
              <a:extLst>
                <a:ext uri="{FF2B5EF4-FFF2-40B4-BE49-F238E27FC236}">
                  <a16:creationId xmlns:a16="http://schemas.microsoft.com/office/drawing/2014/main" id="{F74C9BED-12D5-D0E9-E01F-83520F517108}"/>
                </a:ext>
              </a:extLst>
            </p:cNvPr>
            <p:cNvSpPr txBox="1"/>
            <p:nvPr/>
          </p:nvSpPr>
          <p:spPr>
            <a:xfrm>
              <a:off x="0" y="-38100"/>
              <a:ext cx="295018" cy="2129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60"/>
                </a:lnSpc>
              </a:pPr>
              <a:endParaRPr sz="1200"/>
            </a:p>
          </p:txBody>
        </p:sp>
      </p:grpSp>
      <p:sp>
        <p:nvSpPr>
          <p:cNvPr id="44" name="TextBox 20">
            <a:extLst>
              <a:ext uri="{FF2B5EF4-FFF2-40B4-BE49-F238E27FC236}">
                <a16:creationId xmlns:a16="http://schemas.microsoft.com/office/drawing/2014/main" id="{32544596-6CD9-F133-E320-8F46BD82AA48}"/>
              </a:ext>
            </a:extLst>
          </p:cNvPr>
          <p:cNvSpPr txBox="1"/>
          <p:nvPr/>
        </p:nvSpPr>
        <p:spPr>
          <a:xfrm>
            <a:off x="1584541" y="2149913"/>
            <a:ext cx="623596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2</a:t>
            </a:r>
          </a:p>
        </p:txBody>
      </p:sp>
      <p:grpSp>
        <p:nvGrpSpPr>
          <p:cNvPr id="80" name="object 3">
            <a:extLst>
              <a:ext uri="{FF2B5EF4-FFF2-40B4-BE49-F238E27FC236}">
                <a16:creationId xmlns:a16="http://schemas.microsoft.com/office/drawing/2014/main" id="{A648D996-C2FC-69FD-02D2-6B7F4424C386}"/>
              </a:ext>
            </a:extLst>
          </p:cNvPr>
          <p:cNvGrpSpPr/>
          <p:nvPr/>
        </p:nvGrpSpPr>
        <p:grpSpPr>
          <a:xfrm>
            <a:off x="4590997" y="3363518"/>
            <a:ext cx="997637" cy="486833"/>
            <a:chOff x="2025332" y="3157664"/>
            <a:chExt cx="1311275" cy="584200"/>
          </a:xfrm>
        </p:grpSpPr>
        <p:sp>
          <p:nvSpPr>
            <p:cNvPr id="81" name="object 4">
              <a:extLst>
                <a:ext uri="{FF2B5EF4-FFF2-40B4-BE49-F238E27FC236}">
                  <a16:creationId xmlns:a16="http://schemas.microsoft.com/office/drawing/2014/main" id="{07BF5E31-B139-76CE-3395-0FEF97AC63AB}"/>
                </a:ext>
              </a:extLst>
            </p:cNvPr>
            <p:cNvSpPr/>
            <p:nvPr/>
          </p:nvSpPr>
          <p:spPr>
            <a:xfrm>
              <a:off x="2038350" y="3170681"/>
              <a:ext cx="1285240" cy="558165"/>
            </a:xfrm>
            <a:custGeom>
              <a:avLst/>
              <a:gdLst/>
              <a:ahLst/>
              <a:cxnLst/>
              <a:rect l="l" t="t" r="r" b="b"/>
              <a:pathLst>
                <a:path w="1285239" h="558164">
                  <a:moveTo>
                    <a:pt x="1228978" y="0"/>
                  </a:moveTo>
                  <a:lnTo>
                    <a:pt x="55752" y="0"/>
                  </a:lnTo>
                  <a:lnTo>
                    <a:pt x="34075" y="4389"/>
                  </a:lnTo>
                  <a:lnTo>
                    <a:pt x="16351" y="16351"/>
                  </a:lnTo>
                  <a:lnTo>
                    <a:pt x="4389" y="34075"/>
                  </a:lnTo>
                  <a:lnTo>
                    <a:pt x="0" y="55752"/>
                  </a:lnTo>
                  <a:lnTo>
                    <a:pt x="0" y="502030"/>
                  </a:lnTo>
                  <a:lnTo>
                    <a:pt x="4389" y="523708"/>
                  </a:lnTo>
                  <a:lnTo>
                    <a:pt x="16351" y="541432"/>
                  </a:lnTo>
                  <a:lnTo>
                    <a:pt x="34075" y="553394"/>
                  </a:lnTo>
                  <a:lnTo>
                    <a:pt x="55752" y="557783"/>
                  </a:lnTo>
                  <a:lnTo>
                    <a:pt x="1228978" y="557783"/>
                  </a:lnTo>
                  <a:lnTo>
                    <a:pt x="1250656" y="553394"/>
                  </a:lnTo>
                  <a:lnTo>
                    <a:pt x="1268380" y="541432"/>
                  </a:lnTo>
                  <a:lnTo>
                    <a:pt x="1280342" y="523708"/>
                  </a:lnTo>
                  <a:lnTo>
                    <a:pt x="1284732" y="502030"/>
                  </a:lnTo>
                  <a:lnTo>
                    <a:pt x="1284732" y="55752"/>
                  </a:lnTo>
                  <a:lnTo>
                    <a:pt x="1280342" y="34075"/>
                  </a:lnTo>
                  <a:lnTo>
                    <a:pt x="1268380" y="16351"/>
                  </a:lnTo>
                  <a:lnTo>
                    <a:pt x="1250656" y="4389"/>
                  </a:lnTo>
                  <a:lnTo>
                    <a:pt x="122897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2" name="object 5">
              <a:extLst>
                <a:ext uri="{FF2B5EF4-FFF2-40B4-BE49-F238E27FC236}">
                  <a16:creationId xmlns:a16="http://schemas.microsoft.com/office/drawing/2014/main" id="{D6C196EE-F83E-CE8D-A4B4-845EA5F0DBA9}"/>
                </a:ext>
              </a:extLst>
            </p:cNvPr>
            <p:cNvSpPr/>
            <p:nvPr/>
          </p:nvSpPr>
          <p:spPr>
            <a:xfrm>
              <a:off x="2038350" y="3170681"/>
              <a:ext cx="1285240" cy="558165"/>
            </a:xfrm>
            <a:custGeom>
              <a:avLst/>
              <a:gdLst/>
              <a:ahLst/>
              <a:cxnLst/>
              <a:rect l="l" t="t" r="r" b="b"/>
              <a:pathLst>
                <a:path w="1285239" h="558164">
                  <a:moveTo>
                    <a:pt x="0" y="55752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2" y="0"/>
                  </a:lnTo>
                  <a:lnTo>
                    <a:pt x="1228978" y="0"/>
                  </a:lnTo>
                  <a:lnTo>
                    <a:pt x="1250656" y="4389"/>
                  </a:lnTo>
                  <a:lnTo>
                    <a:pt x="1268380" y="16351"/>
                  </a:lnTo>
                  <a:lnTo>
                    <a:pt x="1280342" y="34075"/>
                  </a:lnTo>
                  <a:lnTo>
                    <a:pt x="1284732" y="55752"/>
                  </a:lnTo>
                  <a:lnTo>
                    <a:pt x="1284732" y="502030"/>
                  </a:lnTo>
                  <a:lnTo>
                    <a:pt x="1280342" y="523708"/>
                  </a:lnTo>
                  <a:lnTo>
                    <a:pt x="1268380" y="541432"/>
                  </a:lnTo>
                  <a:lnTo>
                    <a:pt x="1250656" y="553394"/>
                  </a:lnTo>
                  <a:lnTo>
                    <a:pt x="1228978" y="557783"/>
                  </a:lnTo>
                  <a:lnTo>
                    <a:pt x="55752" y="557783"/>
                  </a:lnTo>
                  <a:lnTo>
                    <a:pt x="34075" y="553394"/>
                  </a:lnTo>
                  <a:lnTo>
                    <a:pt x="16351" y="541432"/>
                  </a:lnTo>
                  <a:lnTo>
                    <a:pt x="4389" y="523708"/>
                  </a:lnTo>
                  <a:lnTo>
                    <a:pt x="0" y="502030"/>
                  </a:lnTo>
                  <a:lnTo>
                    <a:pt x="0" y="5575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83" name="object 6">
            <a:extLst>
              <a:ext uri="{FF2B5EF4-FFF2-40B4-BE49-F238E27FC236}">
                <a16:creationId xmlns:a16="http://schemas.microsoft.com/office/drawing/2014/main" id="{803DD6B2-EC0A-7090-2E0B-BCFCB5714BFC}"/>
              </a:ext>
            </a:extLst>
          </p:cNvPr>
          <p:cNvSpPr txBox="1"/>
          <p:nvPr/>
        </p:nvSpPr>
        <p:spPr>
          <a:xfrm>
            <a:off x="4655182" y="3396325"/>
            <a:ext cx="863813" cy="110778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>
              <a:spcBef>
                <a:spcPts val="63"/>
              </a:spcBef>
            </a:pPr>
            <a:r>
              <a:rPr sz="667" b="1" dirty="0">
                <a:solidFill>
                  <a:srgbClr val="FFFFFF"/>
                </a:solidFill>
                <a:latin typeface="Candara Light" panose="020E0502030303020204" pitchFamily="34" charset="0"/>
                <a:cs typeface="Arial MT"/>
              </a:rPr>
              <a:t>Bab</a:t>
            </a:r>
            <a:r>
              <a:rPr sz="667" b="1" spc="-3" dirty="0">
                <a:solidFill>
                  <a:srgbClr val="FFFFFF"/>
                </a:solidFill>
                <a:latin typeface="Candara Light" panose="020E0502030303020204" pitchFamily="34" charset="0"/>
                <a:cs typeface="Arial MT"/>
              </a:rPr>
              <a:t> </a:t>
            </a:r>
            <a:r>
              <a:rPr sz="667" b="1" dirty="0">
                <a:solidFill>
                  <a:srgbClr val="FFFFFF"/>
                </a:solidFill>
                <a:latin typeface="Candara Light" panose="020E0502030303020204" pitchFamily="34" charset="0"/>
                <a:cs typeface="Arial MT"/>
              </a:rPr>
              <a:t>1 </a:t>
            </a:r>
            <a:r>
              <a:rPr sz="667" b="1" spc="-7" dirty="0">
                <a:solidFill>
                  <a:srgbClr val="FFFFFF"/>
                </a:solidFill>
                <a:latin typeface="Candara Light" panose="020E0502030303020204" pitchFamily="34" charset="0"/>
                <a:cs typeface="Arial MT"/>
              </a:rPr>
              <a:t>Pendahuluan</a:t>
            </a:r>
            <a:endParaRPr sz="667" b="1" dirty="0">
              <a:latin typeface="Candara Light" panose="020E0502030303020204" pitchFamily="34" charset="0"/>
              <a:cs typeface="Arial MT"/>
            </a:endParaRPr>
          </a:p>
        </p:txBody>
      </p:sp>
      <p:grpSp>
        <p:nvGrpSpPr>
          <p:cNvPr id="84" name="object 7">
            <a:extLst>
              <a:ext uri="{FF2B5EF4-FFF2-40B4-BE49-F238E27FC236}">
                <a16:creationId xmlns:a16="http://schemas.microsoft.com/office/drawing/2014/main" id="{00B07B1F-2337-1DB5-CAB9-905E438F0884}"/>
              </a:ext>
            </a:extLst>
          </p:cNvPr>
          <p:cNvGrpSpPr/>
          <p:nvPr/>
        </p:nvGrpSpPr>
        <p:grpSpPr>
          <a:xfrm>
            <a:off x="4733056" y="3668318"/>
            <a:ext cx="1149001" cy="1328225"/>
            <a:chOff x="2249360" y="3614864"/>
            <a:chExt cx="1388745" cy="1227455"/>
          </a:xfrm>
        </p:grpSpPr>
        <p:sp>
          <p:nvSpPr>
            <p:cNvPr id="85" name="object 8">
              <a:extLst>
                <a:ext uri="{FF2B5EF4-FFF2-40B4-BE49-F238E27FC236}">
                  <a16:creationId xmlns:a16="http://schemas.microsoft.com/office/drawing/2014/main" id="{E17F3F8C-435F-D70D-A8EA-503863FE59EF}"/>
                </a:ext>
              </a:extLst>
            </p:cNvPr>
            <p:cNvSpPr/>
            <p:nvPr/>
          </p:nvSpPr>
          <p:spPr>
            <a:xfrm>
              <a:off x="2262378" y="3627882"/>
              <a:ext cx="1362710" cy="1201420"/>
            </a:xfrm>
            <a:custGeom>
              <a:avLst/>
              <a:gdLst/>
              <a:ahLst/>
              <a:cxnLst/>
              <a:rect l="l" t="t" r="r" b="b"/>
              <a:pathLst>
                <a:path w="1362710" h="1201420">
                  <a:moveTo>
                    <a:pt x="1242314" y="0"/>
                  </a:moveTo>
                  <a:lnTo>
                    <a:pt x="120142" y="0"/>
                  </a:lnTo>
                  <a:lnTo>
                    <a:pt x="73348" y="9431"/>
                  </a:lnTo>
                  <a:lnTo>
                    <a:pt x="35163" y="35163"/>
                  </a:lnTo>
                  <a:lnTo>
                    <a:pt x="9431" y="73348"/>
                  </a:lnTo>
                  <a:lnTo>
                    <a:pt x="0" y="120142"/>
                  </a:lnTo>
                  <a:lnTo>
                    <a:pt x="0" y="1080770"/>
                  </a:lnTo>
                  <a:lnTo>
                    <a:pt x="9431" y="1127563"/>
                  </a:lnTo>
                  <a:lnTo>
                    <a:pt x="35163" y="1165748"/>
                  </a:lnTo>
                  <a:lnTo>
                    <a:pt x="73348" y="1191480"/>
                  </a:lnTo>
                  <a:lnTo>
                    <a:pt x="120142" y="1200912"/>
                  </a:lnTo>
                  <a:lnTo>
                    <a:pt x="1242314" y="1200912"/>
                  </a:lnTo>
                  <a:lnTo>
                    <a:pt x="1289107" y="1191480"/>
                  </a:lnTo>
                  <a:lnTo>
                    <a:pt x="1327292" y="1165748"/>
                  </a:lnTo>
                  <a:lnTo>
                    <a:pt x="1353024" y="1127563"/>
                  </a:lnTo>
                  <a:lnTo>
                    <a:pt x="1362456" y="1080770"/>
                  </a:lnTo>
                  <a:lnTo>
                    <a:pt x="1362456" y="120142"/>
                  </a:lnTo>
                  <a:lnTo>
                    <a:pt x="1353024" y="73348"/>
                  </a:lnTo>
                  <a:lnTo>
                    <a:pt x="1327292" y="35163"/>
                  </a:lnTo>
                  <a:lnTo>
                    <a:pt x="1289107" y="9431"/>
                  </a:lnTo>
                  <a:lnTo>
                    <a:pt x="124231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86" name="object 9">
              <a:extLst>
                <a:ext uri="{FF2B5EF4-FFF2-40B4-BE49-F238E27FC236}">
                  <a16:creationId xmlns:a16="http://schemas.microsoft.com/office/drawing/2014/main" id="{24807C9B-6C68-4A16-E522-45C51002A621}"/>
                </a:ext>
              </a:extLst>
            </p:cNvPr>
            <p:cNvSpPr/>
            <p:nvPr/>
          </p:nvSpPr>
          <p:spPr>
            <a:xfrm>
              <a:off x="2262378" y="3627882"/>
              <a:ext cx="1362710" cy="1201420"/>
            </a:xfrm>
            <a:custGeom>
              <a:avLst/>
              <a:gdLst/>
              <a:ahLst/>
              <a:cxnLst/>
              <a:rect l="l" t="t" r="r" b="b"/>
              <a:pathLst>
                <a:path w="1362710" h="1201420">
                  <a:moveTo>
                    <a:pt x="0" y="120142"/>
                  </a:moveTo>
                  <a:lnTo>
                    <a:pt x="9431" y="73348"/>
                  </a:lnTo>
                  <a:lnTo>
                    <a:pt x="35163" y="35163"/>
                  </a:lnTo>
                  <a:lnTo>
                    <a:pt x="73348" y="9431"/>
                  </a:lnTo>
                  <a:lnTo>
                    <a:pt x="120142" y="0"/>
                  </a:lnTo>
                  <a:lnTo>
                    <a:pt x="1242314" y="0"/>
                  </a:lnTo>
                  <a:lnTo>
                    <a:pt x="1289107" y="9431"/>
                  </a:lnTo>
                  <a:lnTo>
                    <a:pt x="1327292" y="35163"/>
                  </a:lnTo>
                  <a:lnTo>
                    <a:pt x="1353024" y="73348"/>
                  </a:lnTo>
                  <a:lnTo>
                    <a:pt x="1362456" y="120142"/>
                  </a:lnTo>
                  <a:lnTo>
                    <a:pt x="1362456" y="1080770"/>
                  </a:lnTo>
                  <a:lnTo>
                    <a:pt x="1353024" y="1127563"/>
                  </a:lnTo>
                  <a:lnTo>
                    <a:pt x="1327292" y="1165748"/>
                  </a:lnTo>
                  <a:lnTo>
                    <a:pt x="1289107" y="1191480"/>
                  </a:lnTo>
                  <a:lnTo>
                    <a:pt x="1242314" y="1200912"/>
                  </a:lnTo>
                  <a:lnTo>
                    <a:pt x="120142" y="1200912"/>
                  </a:lnTo>
                  <a:lnTo>
                    <a:pt x="73348" y="1191480"/>
                  </a:lnTo>
                  <a:lnTo>
                    <a:pt x="35163" y="1165748"/>
                  </a:lnTo>
                  <a:lnTo>
                    <a:pt x="9431" y="1127563"/>
                  </a:lnTo>
                  <a:lnTo>
                    <a:pt x="0" y="1080770"/>
                  </a:lnTo>
                  <a:lnTo>
                    <a:pt x="0" y="120142"/>
                  </a:lnTo>
                  <a:close/>
                </a:path>
              </a:pathLst>
            </a:custGeom>
            <a:ln w="25908">
              <a:solidFill>
                <a:srgbClr val="217E85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87" name="object 10">
            <a:extLst>
              <a:ext uri="{FF2B5EF4-FFF2-40B4-BE49-F238E27FC236}">
                <a16:creationId xmlns:a16="http://schemas.microsoft.com/office/drawing/2014/main" id="{D6A17299-C9CA-5ECD-68DC-C71F88581C8D}"/>
              </a:ext>
            </a:extLst>
          </p:cNvPr>
          <p:cNvSpPr txBox="1"/>
          <p:nvPr/>
        </p:nvSpPr>
        <p:spPr>
          <a:xfrm>
            <a:off x="4830009" y="3724917"/>
            <a:ext cx="848837" cy="1129262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69853" indent="-61386">
              <a:spcBef>
                <a:spcPts val="63"/>
              </a:spcBef>
              <a:buChar char="•"/>
              <a:tabLst>
                <a:tab pos="69853" algn="l"/>
              </a:tabLst>
            </a:pPr>
            <a:r>
              <a:rPr sz="900" dirty="0">
                <a:latin typeface="Candara Light" panose="020E0502030303020204" pitchFamily="34" charset="0"/>
                <a:cs typeface="Arial MT"/>
              </a:rPr>
              <a:t>Latar</a:t>
            </a:r>
            <a:r>
              <a:rPr sz="900" spc="-3" dirty="0">
                <a:latin typeface="Candara Light" panose="020E0502030303020204" pitchFamily="34" charset="0"/>
                <a:cs typeface="Arial MT"/>
              </a:rPr>
              <a:t> </a:t>
            </a:r>
            <a:r>
              <a:rPr sz="900" spc="-7" dirty="0">
                <a:latin typeface="Candara Light" panose="020E0502030303020204" pitchFamily="34" charset="0"/>
                <a:cs typeface="Arial MT"/>
              </a:rPr>
              <a:t>Belakang</a:t>
            </a:r>
            <a:endParaRPr sz="900" dirty="0">
              <a:latin typeface="Candara Light" panose="020E0502030303020204" pitchFamily="34" charset="0"/>
              <a:cs typeface="Arial MT"/>
            </a:endParaRPr>
          </a:p>
          <a:p>
            <a:pPr marL="69853" indent="-61386">
              <a:buChar char="•"/>
              <a:tabLst>
                <a:tab pos="69853" algn="l"/>
              </a:tabLst>
            </a:pPr>
            <a:r>
              <a:rPr sz="900" dirty="0">
                <a:latin typeface="Candara Light" panose="020E0502030303020204" pitchFamily="34" charset="0"/>
                <a:cs typeface="Arial MT"/>
              </a:rPr>
              <a:t>Ruang</a:t>
            </a:r>
            <a:r>
              <a:rPr sz="900" spc="-3" dirty="0">
                <a:latin typeface="Candara Light" panose="020E0502030303020204" pitchFamily="34" charset="0"/>
                <a:cs typeface="Arial MT"/>
              </a:rPr>
              <a:t> </a:t>
            </a:r>
            <a:r>
              <a:rPr sz="900" spc="-7" dirty="0">
                <a:latin typeface="Candara Light" panose="020E0502030303020204" pitchFamily="34" charset="0"/>
                <a:cs typeface="Arial MT"/>
              </a:rPr>
              <a:t>Lingkup</a:t>
            </a:r>
            <a:endParaRPr sz="900" dirty="0">
              <a:latin typeface="Candara Light" panose="020E0502030303020204" pitchFamily="34" charset="0"/>
              <a:cs typeface="Arial MT"/>
            </a:endParaRPr>
          </a:p>
          <a:p>
            <a:pPr marL="46146" indent="-38102">
              <a:spcBef>
                <a:spcPts val="7"/>
              </a:spcBef>
              <a:buChar char="•"/>
              <a:tabLst>
                <a:tab pos="46146" algn="l"/>
              </a:tabLst>
            </a:pPr>
            <a:r>
              <a:rPr sz="900" dirty="0">
                <a:latin typeface="Candara Light" panose="020E0502030303020204" pitchFamily="34" charset="0"/>
                <a:cs typeface="Arial MT"/>
              </a:rPr>
              <a:t>Tujuan</a:t>
            </a:r>
            <a:r>
              <a:rPr sz="900" spc="-13" dirty="0">
                <a:latin typeface="Candara Light" panose="020E0502030303020204" pitchFamily="34" charset="0"/>
                <a:cs typeface="Arial MT"/>
              </a:rPr>
              <a:t> </a:t>
            </a:r>
            <a:r>
              <a:rPr sz="900" spc="-7" dirty="0">
                <a:latin typeface="Candara Light" panose="020E0502030303020204" pitchFamily="34" charset="0"/>
                <a:cs typeface="Arial MT"/>
              </a:rPr>
              <a:t>Penelitian</a:t>
            </a:r>
            <a:endParaRPr sz="900" dirty="0">
              <a:latin typeface="Candara Light" panose="020E0502030303020204" pitchFamily="34" charset="0"/>
              <a:cs typeface="Arial MT"/>
            </a:endParaRPr>
          </a:p>
          <a:p>
            <a:pPr marL="69853" indent="-61386">
              <a:buChar char="•"/>
              <a:tabLst>
                <a:tab pos="69853" algn="l"/>
              </a:tabLst>
            </a:pPr>
            <a:r>
              <a:rPr sz="900" dirty="0">
                <a:latin typeface="Candara Light" panose="020E0502030303020204" pitchFamily="34" charset="0"/>
                <a:cs typeface="Arial MT"/>
              </a:rPr>
              <a:t>Metode</a:t>
            </a:r>
            <a:r>
              <a:rPr sz="900" spc="-3" dirty="0">
                <a:latin typeface="Candara Light" panose="020E0502030303020204" pitchFamily="34" charset="0"/>
                <a:cs typeface="Arial MT"/>
              </a:rPr>
              <a:t> </a:t>
            </a:r>
            <a:r>
              <a:rPr sz="900" spc="-7" dirty="0">
                <a:latin typeface="Candara Light" panose="020E0502030303020204" pitchFamily="34" charset="0"/>
                <a:cs typeface="Arial MT"/>
              </a:rPr>
              <a:t>penelitian</a:t>
            </a:r>
            <a:endParaRPr sz="900" dirty="0">
              <a:latin typeface="Candara Light" panose="020E0502030303020204" pitchFamily="34" charset="0"/>
              <a:cs typeface="Arial MT"/>
            </a:endParaRPr>
          </a:p>
          <a:p>
            <a:pPr marL="46992" marR="168918" indent="-38948">
              <a:lnSpc>
                <a:spcPts val="687"/>
              </a:lnSpc>
              <a:spcBef>
                <a:spcPts val="127"/>
              </a:spcBef>
              <a:buChar char="•"/>
              <a:tabLst>
                <a:tab pos="46992" algn="l"/>
                <a:tab pos="69429" algn="l"/>
              </a:tabLst>
            </a:pPr>
            <a:r>
              <a:rPr sz="900" dirty="0">
                <a:latin typeface="Candara Light" panose="020E0502030303020204" pitchFamily="34" charset="0"/>
                <a:cs typeface="Arial MT"/>
              </a:rPr>
              <a:t>	</a:t>
            </a:r>
            <a:r>
              <a:rPr sz="900" spc="-7" dirty="0">
                <a:latin typeface="Candara Light" panose="020E0502030303020204" pitchFamily="34" charset="0"/>
                <a:cs typeface="Arial MT"/>
              </a:rPr>
              <a:t>Sistematika </a:t>
            </a:r>
            <a:r>
              <a:rPr sz="900" dirty="0">
                <a:latin typeface="Candara Light" panose="020E0502030303020204" pitchFamily="34" charset="0"/>
                <a:cs typeface="Arial MT"/>
              </a:rPr>
              <a:t>Tulisan</a:t>
            </a:r>
            <a:r>
              <a:rPr sz="900" spc="-20" dirty="0">
                <a:latin typeface="Candara Light" panose="020E0502030303020204" pitchFamily="34" charset="0"/>
                <a:cs typeface="Arial MT"/>
              </a:rPr>
              <a:t> </a:t>
            </a:r>
            <a:r>
              <a:rPr sz="900" spc="-7" dirty="0">
                <a:latin typeface="Candara Light" panose="020E0502030303020204" pitchFamily="34" charset="0"/>
                <a:cs typeface="Arial MT"/>
              </a:rPr>
              <a:t>Ilmiah</a:t>
            </a:r>
            <a:endParaRPr sz="900" dirty="0">
              <a:latin typeface="Candara Light" panose="020E0502030303020204" pitchFamily="34" charset="0"/>
              <a:cs typeface="Arial MT"/>
            </a:endParaRPr>
          </a:p>
        </p:txBody>
      </p:sp>
      <p:sp>
        <p:nvSpPr>
          <p:cNvPr id="88" name="object 11">
            <a:extLst>
              <a:ext uri="{FF2B5EF4-FFF2-40B4-BE49-F238E27FC236}">
                <a16:creationId xmlns:a16="http://schemas.microsoft.com/office/drawing/2014/main" id="{78EDC0F5-36DE-5DFE-93E0-BD967B613313}"/>
              </a:ext>
            </a:extLst>
          </p:cNvPr>
          <p:cNvSpPr/>
          <p:nvPr/>
        </p:nvSpPr>
        <p:spPr>
          <a:xfrm>
            <a:off x="5674252" y="3386759"/>
            <a:ext cx="329969" cy="266700"/>
          </a:xfrm>
          <a:custGeom>
            <a:avLst/>
            <a:gdLst/>
            <a:ahLst/>
            <a:cxnLst/>
            <a:rect l="l" t="t" r="r" b="b"/>
            <a:pathLst>
              <a:path w="433704" h="320039">
                <a:moveTo>
                  <a:pt x="273303" y="0"/>
                </a:moveTo>
                <a:lnTo>
                  <a:pt x="273430" y="64008"/>
                </a:lnTo>
                <a:lnTo>
                  <a:pt x="0" y="64770"/>
                </a:lnTo>
                <a:lnTo>
                  <a:pt x="507" y="256539"/>
                </a:lnTo>
                <a:lnTo>
                  <a:pt x="273938" y="255777"/>
                </a:lnTo>
                <a:lnTo>
                  <a:pt x="274065" y="319659"/>
                </a:lnTo>
                <a:lnTo>
                  <a:pt x="433577" y="159385"/>
                </a:lnTo>
                <a:lnTo>
                  <a:pt x="273303" y="0"/>
                </a:lnTo>
                <a:close/>
              </a:path>
            </a:pathLst>
          </a:custGeom>
          <a:solidFill>
            <a:srgbClr val="2EA6AE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89" name="object 12">
            <a:extLst>
              <a:ext uri="{FF2B5EF4-FFF2-40B4-BE49-F238E27FC236}">
                <a16:creationId xmlns:a16="http://schemas.microsoft.com/office/drawing/2014/main" id="{62749B25-A9D5-95D7-5888-8A25FF3F95F8}"/>
              </a:ext>
            </a:extLst>
          </p:cNvPr>
          <p:cNvGrpSpPr/>
          <p:nvPr/>
        </p:nvGrpSpPr>
        <p:grpSpPr>
          <a:xfrm>
            <a:off x="5992061" y="3359454"/>
            <a:ext cx="997637" cy="486833"/>
            <a:chOff x="4126928" y="3151568"/>
            <a:chExt cx="1311275" cy="584200"/>
          </a:xfrm>
        </p:grpSpPr>
        <p:sp>
          <p:nvSpPr>
            <p:cNvPr id="90" name="object 13">
              <a:extLst>
                <a:ext uri="{FF2B5EF4-FFF2-40B4-BE49-F238E27FC236}">
                  <a16:creationId xmlns:a16="http://schemas.microsoft.com/office/drawing/2014/main" id="{CF62F23B-A8DA-B78F-AFF4-2603D1B40B36}"/>
                </a:ext>
              </a:extLst>
            </p:cNvPr>
            <p:cNvSpPr/>
            <p:nvPr/>
          </p:nvSpPr>
          <p:spPr>
            <a:xfrm>
              <a:off x="4139945" y="3164585"/>
              <a:ext cx="1285240" cy="558165"/>
            </a:xfrm>
            <a:custGeom>
              <a:avLst/>
              <a:gdLst/>
              <a:ahLst/>
              <a:cxnLst/>
              <a:rect l="l" t="t" r="r" b="b"/>
              <a:pathLst>
                <a:path w="1285239" h="558164">
                  <a:moveTo>
                    <a:pt x="1228978" y="0"/>
                  </a:moveTo>
                  <a:lnTo>
                    <a:pt x="55752" y="0"/>
                  </a:lnTo>
                  <a:lnTo>
                    <a:pt x="34075" y="4389"/>
                  </a:lnTo>
                  <a:lnTo>
                    <a:pt x="16351" y="16351"/>
                  </a:lnTo>
                  <a:lnTo>
                    <a:pt x="4389" y="34075"/>
                  </a:lnTo>
                  <a:lnTo>
                    <a:pt x="0" y="55752"/>
                  </a:lnTo>
                  <a:lnTo>
                    <a:pt x="0" y="502031"/>
                  </a:lnTo>
                  <a:lnTo>
                    <a:pt x="4389" y="523708"/>
                  </a:lnTo>
                  <a:lnTo>
                    <a:pt x="16351" y="541432"/>
                  </a:lnTo>
                  <a:lnTo>
                    <a:pt x="34075" y="553394"/>
                  </a:lnTo>
                  <a:lnTo>
                    <a:pt x="55752" y="557783"/>
                  </a:lnTo>
                  <a:lnTo>
                    <a:pt x="1228978" y="557783"/>
                  </a:lnTo>
                  <a:lnTo>
                    <a:pt x="1250656" y="553394"/>
                  </a:lnTo>
                  <a:lnTo>
                    <a:pt x="1268380" y="541432"/>
                  </a:lnTo>
                  <a:lnTo>
                    <a:pt x="1280342" y="523708"/>
                  </a:lnTo>
                  <a:lnTo>
                    <a:pt x="1284731" y="502031"/>
                  </a:lnTo>
                  <a:lnTo>
                    <a:pt x="1284731" y="55752"/>
                  </a:lnTo>
                  <a:lnTo>
                    <a:pt x="1280342" y="34075"/>
                  </a:lnTo>
                  <a:lnTo>
                    <a:pt x="1268380" y="16351"/>
                  </a:lnTo>
                  <a:lnTo>
                    <a:pt x="1250656" y="4389"/>
                  </a:lnTo>
                  <a:lnTo>
                    <a:pt x="1228978" y="0"/>
                  </a:lnTo>
                  <a:close/>
                </a:path>
              </a:pathLst>
            </a:custGeom>
            <a:solidFill>
              <a:srgbClr val="45B5C1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1" name="object 14">
              <a:extLst>
                <a:ext uri="{FF2B5EF4-FFF2-40B4-BE49-F238E27FC236}">
                  <a16:creationId xmlns:a16="http://schemas.microsoft.com/office/drawing/2014/main" id="{D7E12B25-3964-3983-4E4E-9D2DDCEEA7CA}"/>
                </a:ext>
              </a:extLst>
            </p:cNvPr>
            <p:cNvSpPr/>
            <p:nvPr/>
          </p:nvSpPr>
          <p:spPr>
            <a:xfrm>
              <a:off x="4139945" y="3164585"/>
              <a:ext cx="1285240" cy="558165"/>
            </a:xfrm>
            <a:custGeom>
              <a:avLst/>
              <a:gdLst/>
              <a:ahLst/>
              <a:cxnLst/>
              <a:rect l="l" t="t" r="r" b="b"/>
              <a:pathLst>
                <a:path w="1285239" h="558164">
                  <a:moveTo>
                    <a:pt x="0" y="55752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2" y="0"/>
                  </a:lnTo>
                  <a:lnTo>
                    <a:pt x="1228978" y="0"/>
                  </a:lnTo>
                  <a:lnTo>
                    <a:pt x="1250656" y="4389"/>
                  </a:lnTo>
                  <a:lnTo>
                    <a:pt x="1268380" y="16351"/>
                  </a:lnTo>
                  <a:lnTo>
                    <a:pt x="1280342" y="34075"/>
                  </a:lnTo>
                  <a:lnTo>
                    <a:pt x="1284731" y="55752"/>
                  </a:lnTo>
                  <a:lnTo>
                    <a:pt x="1284731" y="502031"/>
                  </a:lnTo>
                  <a:lnTo>
                    <a:pt x="1280342" y="523708"/>
                  </a:lnTo>
                  <a:lnTo>
                    <a:pt x="1268380" y="541432"/>
                  </a:lnTo>
                  <a:lnTo>
                    <a:pt x="1250656" y="553394"/>
                  </a:lnTo>
                  <a:lnTo>
                    <a:pt x="1228978" y="557783"/>
                  </a:lnTo>
                  <a:lnTo>
                    <a:pt x="55752" y="557783"/>
                  </a:lnTo>
                  <a:lnTo>
                    <a:pt x="34075" y="553394"/>
                  </a:lnTo>
                  <a:lnTo>
                    <a:pt x="16351" y="541432"/>
                  </a:lnTo>
                  <a:lnTo>
                    <a:pt x="4389" y="523708"/>
                  </a:lnTo>
                  <a:lnTo>
                    <a:pt x="0" y="502031"/>
                  </a:lnTo>
                  <a:lnTo>
                    <a:pt x="0" y="5575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92" name="object 15">
            <a:extLst>
              <a:ext uri="{FF2B5EF4-FFF2-40B4-BE49-F238E27FC236}">
                <a16:creationId xmlns:a16="http://schemas.microsoft.com/office/drawing/2014/main" id="{25F8BDA1-EFAA-46FC-D781-56C14A789708}"/>
              </a:ext>
            </a:extLst>
          </p:cNvPr>
          <p:cNvSpPr txBox="1"/>
          <p:nvPr/>
        </p:nvSpPr>
        <p:spPr>
          <a:xfrm>
            <a:off x="6080593" y="3392516"/>
            <a:ext cx="669117" cy="20262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8467" marR="3387">
              <a:lnSpc>
                <a:spcPts val="687"/>
              </a:lnSpc>
              <a:spcBef>
                <a:spcPts val="180"/>
              </a:spcBef>
            </a:pPr>
            <a:r>
              <a:rPr sz="667" b="1" dirty="0">
                <a:solidFill>
                  <a:srgbClr val="FFFFFF"/>
                </a:solidFill>
                <a:latin typeface="Candara Light" panose="020E0502030303020204" pitchFamily="34" charset="0"/>
                <a:cs typeface="Arial MT"/>
              </a:rPr>
              <a:t>Bab</a:t>
            </a:r>
            <a:r>
              <a:rPr sz="667" b="1" spc="-10" dirty="0">
                <a:solidFill>
                  <a:srgbClr val="FFFFFF"/>
                </a:solidFill>
                <a:latin typeface="Candara Light" panose="020E0502030303020204" pitchFamily="34" charset="0"/>
                <a:cs typeface="Arial MT"/>
              </a:rPr>
              <a:t> </a:t>
            </a:r>
            <a:r>
              <a:rPr sz="667" b="1" dirty="0">
                <a:solidFill>
                  <a:srgbClr val="FFFFFF"/>
                </a:solidFill>
                <a:latin typeface="Candara Light" panose="020E0502030303020204" pitchFamily="34" charset="0"/>
                <a:cs typeface="Arial MT"/>
              </a:rPr>
              <a:t>2 </a:t>
            </a:r>
            <a:r>
              <a:rPr sz="667" b="1" spc="-7" dirty="0">
                <a:solidFill>
                  <a:srgbClr val="FFFFFF"/>
                </a:solidFill>
                <a:latin typeface="Candara Light" panose="020E0502030303020204" pitchFamily="34" charset="0"/>
                <a:cs typeface="Arial MT"/>
              </a:rPr>
              <a:t>Tinjauan Pustaka</a:t>
            </a:r>
            <a:endParaRPr sz="667" b="1" dirty="0">
              <a:latin typeface="Candara Light" panose="020E0502030303020204" pitchFamily="34" charset="0"/>
              <a:cs typeface="Arial MT"/>
            </a:endParaRPr>
          </a:p>
        </p:txBody>
      </p:sp>
      <p:grpSp>
        <p:nvGrpSpPr>
          <p:cNvPr id="93" name="object 16">
            <a:extLst>
              <a:ext uri="{FF2B5EF4-FFF2-40B4-BE49-F238E27FC236}">
                <a16:creationId xmlns:a16="http://schemas.microsoft.com/office/drawing/2014/main" id="{D1823282-5AE8-D0A6-BD97-82273E0E2045}"/>
              </a:ext>
            </a:extLst>
          </p:cNvPr>
          <p:cNvGrpSpPr/>
          <p:nvPr/>
        </p:nvGrpSpPr>
        <p:grpSpPr>
          <a:xfrm>
            <a:off x="6168009" y="3652788"/>
            <a:ext cx="1111518" cy="1212277"/>
            <a:chOff x="4390580" y="3575240"/>
            <a:chExt cx="1309370" cy="1250315"/>
          </a:xfrm>
        </p:grpSpPr>
        <p:sp>
          <p:nvSpPr>
            <p:cNvPr id="94" name="object 17">
              <a:extLst>
                <a:ext uri="{FF2B5EF4-FFF2-40B4-BE49-F238E27FC236}">
                  <a16:creationId xmlns:a16="http://schemas.microsoft.com/office/drawing/2014/main" id="{35C1719D-0A4C-05FC-90A0-1781A3A9375C}"/>
                </a:ext>
              </a:extLst>
            </p:cNvPr>
            <p:cNvSpPr/>
            <p:nvPr/>
          </p:nvSpPr>
          <p:spPr>
            <a:xfrm>
              <a:off x="4403597" y="3588258"/>
              <a:ext cx="1283335" cy="1224280"/>
            </a:xfrm>
            <a:custGeom>
              <a:avLst/>
              <a:gdLst/>
              <a:ahLst/>
              <a:cxnLst/>
              <a:rect l="l" t="t" r="r" b="b"/>
              <a:pathLst>
                <a:path w="1283335" h="1224279">
                  <a:moveTo>
                    <a:pt x="1160779" y="0"/>
                  </a:moveTo>
                  <a:lnTo>
                    <a:pt x="122427" y="0"/>
                  </a:lnTo>
                  <a:lnTo>
                    <a:pt x="74741" y="9610"/>
                  </a:lnTo>
                  <a:lnTo>
                    <a:pt x="35829" y="35829"/>
                  </a:lnTo>
                  <a:lnTo>
                    <a:pt x="9610" y="74741"/>
                  </a:lnTo>
                  <a:lnTo>
                    <a:pt x="0" y="122427"/>
                  </a:lnTo>
                  <a:lnTo>
                    <a:pt x="0" y="1101343"/>
                  </a:lnTo>
                  <a:lnTo>
                    <a:pt x="9610" y="1149030"/>
                  </a:lnTo>
                  <a:lnTo>
                    <a:pt x="35829" y="1187942"/>
                  </a:lnTo>
                  <a:lnTo>
                    <a:pt x="74741" y="1214161"/>
                  </a:lnTo>
                  <a:lnTo>
                    <a:pt x="122427" y="1223771"/>
                  </a:lnTo>
                  <a:lnTo>
                    <a:pt x="1160779" y="1223771"/>
                  </a:lnTo>
                  <a:lnTo>
                    <a:pt x="1208466" y="1214161"/>
                  </a:lnTo>
                  <a:lnTo>
                    <a:pt x="1247378" y="1187942"/>
                  </a:lnTo>
                  <a:lnTo>
                    <a:pt x="1273597" y="1149030"/>
                  </a:lnTo>
                  <a:lnTo>
                    <a:pt x="1283207" y="1101343"/>
                  </a:lnTo>
                  <a:lnTo>
                    <a:pt x="1283207" y="122427"/>
                  </a:lnTo>
                  <a:lnTo>
                    <a:pt x="1273597" y="74741"/>
                  </a:lnTo>
                  <a:lnTo>
                    <a:pt x="1247378" y="35829"/>
                  </a:lnTo>
                  <a:lnTo>
                    <a:pt x="1208466" y="9610"/>
                  </a:lnTo>
                  <a:lnTo>
                    <a:pt x="116077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95" name="object 18">
              <a:extLst>
                <a:ext uri="{FF2B5EF4-FFF2-40B4-BE49-F238E27FC236}">
                  <a16:creationId xmlns:a16="http://schemas.microsoft.com/office/drawing/2014/main" id="{B43E0D2F-4957-5683-70DB-ED95CB78492C}"/>
                </a:ext>
              </a:extLst>
            </p:cNvPr>
            <p:cNvSpPr/>
            <p:nvPr/>
          </p:nvSpPr>
          <p:spPr>
            <a:xfrm>
              <a:off x="4403597" y="3588258"/>
              <a:ext cx="1283335" cy="1224280"/>
            </a:xfrm>
            <a:custGeom>
              <a:avLst/>
              <a:gdLst/>
              <a:ahLst/>
              <a:cxnLst/>
              <a:rect l="l" t="t" r="r" b="b"/>
              <a:pathLst>
                <a:path w="1283335" h="1224279">
                  <a:moveTo>
                    <a:pt x="0" y="122427"/>
                  </a:moveTo>
                  <a:lnTo>
                    <a:pt x="9610" y="74741"/>
                  </a:lnTo>
                  <a:lnTo>
                    <a:pt x="35829" y="35829"/>
                  </a:lnTo>
                  <a:lnTo>
                    <a:pt x="74741" y="9610"/>
                  </a:lnTo>
                  <a:lnTo>
                    <a:pt x="122427" y="0"/>
                  </a:lnTo>
                  <a:lnTo>
                    <a:pt x="1160779" y="0"/>
                  </a:lnTo>
                  <a:lnTo>
                    <a:pt x="1208466" y="9610"/>
                  </a:lnTo>
                  <a:lnTo>
                    <a:pt x="1247378" y="35829"/>
                  </a:lnTo>
                  <a:lnTo>
                    <a:pt x="1273597" y="74741"/>
                  </a:lnTo>
                  <a:lnTo>
                    <a:pt x="1283207" y="122427"/>
                  </a:lnTo>
                  <a:lnTo>
                    <a:pt x="1283207" y="1101343"/>
                  </a:lnTo>
                  <a:lnTo>
                    <a:pt x="1273597" y="1149030"/>
                  </a:lnTo>
                  <a:lnTo>
                    <a:pt x="1247378" y="1187942"/>
                  </a:lnTo>
                  <a:lnTo>
                    <a:pt x="1208466" y="1214161"/>
                  </a:lnTo>
                  <a:lnTo>
                    <a:pt x="1160779" y="1223771"/>
                  </a:lnTo>
                  <a:lnTo>
                    <a:pt x="122427" y="1223771"/>
                  </a:lnTo>
                  <a:lnTo>
                    <a:pt x="74741" y="1214161"/>
                  </a:lnTo>
                  <a:lnTo>
                    <a:pt x="35829" y="1187942"/>
                  </a:lnTo>
                  <a:lnTo>
                    <a:pt x="9610" y="1149030"/>
                  </a:lnTo>
                  <a:lnTo>
                    <a:pt x="0" y="1101343"/>
                  </a:lnTo>
                  <a:lnTo>
                    <a:pt x="0" y="122427"/>
                  </a:lnTo>
                  <a:close/>
                </a:path>
              </a:pathLst>
            </a:custGeom>
            <a:ln w="25908">
              <a:solidFill>
                <a:srgbClr val="45B5C1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96" name="object 19">
            <a:extLst>
              <a:ext uri="{FF2B5EF4-FFF2-40B4-BE49-F238E27FC236}">
                <a16:creationId xmlns:a16="http://schemas.microsoft.com/office/drawing/2014/main" id="{B2C96379-9327-1B91-A717-63A059F90634}"/>
              </a:ext>
            </a:extLst>
          </p:cNvPr>
          <p:cNvSpPr txBox="1"/>
          <p:nvPr/>
        </p:nvSpPr>
        <p:spPr>
          <a:xfrm>
            <a:off x="6290730" y="3699347"/>
            <a:ext cx="759293" cy="146621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46146" indent="-38102">
              <a:spcBef>
                <a:spcPts val="63"/>
              </a:spcBef>
              <a:buChar char="•"/>
              <a:tabLst>
                <a:tab pos="46146" algn="l"/>
              </a:tabLst>
            </a:pPr>
            <a:r>
              <a:rPr sz="900" dirty="0">
                <a:latin typeface="Candara Light" panose="020E0502030303020204" pitchFamily="34" charset="0"/>
                <a:cs typeface="Arial MT"/>
              </a:rPr>
              <a:t>Kajian</a:t>
            </a:r>
            <a:r>
              <a:rPr sz="900" spc="-7" dirty="0">
                <a:latin typeface="Candara Light" panose="020E0502030303020204" pitchFamily="34" charset="0"/>
                <a:cs typeface="Arial MT"/>
              </a:rPr>
              <a:t> Teori</a:t>
            </a:r>
            <a:endParaRPr sz="900" dirty="0">
              <a:latin typeface="Candara Light" panose="020E0502030303020204" pitchFamily="34" charset="0"/>
              <a:cs typeface="Arial MT"/>
            </a:endParaRPr>
          </a:p>
        </p:txBody>
      </p:sp>
      <p:sp>
        <p:nvSpPr>
          <p:cNvPr id="97" name="object 20">
            <a:extLst>
              <a:ext uri="{FF2B5EF4-FFF2-40B4-BE49-F238E27FC236}">
                <a16:creationId xmlns:a16="http://schemas.microsoft.com/office/drawing/2014/main" id="{1A965D45-B5CA-B523-0A12-2764E386EDB8}"/>
              </a:ext>
            </a:extLst>
          </p:cNvPr>
          <p:cNvSpPr txBox="1"/>
          <p:nvPr/>
        </p:nvSpPr>
        <p:spPr>
          <a:xfrm>
            <a:off x="6290730" y="3889949"/>
            <a:ext cx="906482" cy="499475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45722" marR="3387" indent="-38102">
              <a:lnSpc>
                <a:spcPct val="86400"/>
              </a:lnSpc>
              <a:spcBef>
                <a:spcPts val="173"/>
              </a:spcBef>
              <a:buChar char="•"/>
              <a:tabLst>
                <a:tab pos="46992" algn="l"/>
              </a:tabLst>
            </a:pPr>
            <a:r>
              <a:rPr sz="900" dirty="0">
                <a:latin typeface="Candara Light" panose="020E0502030303020204" pitchFamily="34" charset="0"/>
                <a:cs typeface="Arial MT"/>
              </a:rPr>
              <a:t>Hasil</a:t>
            </a:r>
            <a:r>
              <a:rPr sz="900" spc="-23" dirty="0">
                <a:latin typeface="Candara Light" panose="020E0502030303020204" pitchFamily="34" charset="0"/>
                <a:cs typeface="Arial MT"/>
              </a:rPr>
              <a:t> </a:t>
            </a:r>
            <a:r>
              <a:rPr sz="900" spc="-7" dirty="0">
                <a:latin typeface="Candara Light" panose="020E0502030303020204" pitchFamily="34" charset="0"/>
                <a:cs typeface="Arial MT"/>
              </a:rPr>
              <a:t>Penelitian 	</a:t>
            </a:r>
            <a:r>
              <a:rPr sz="900" dirty="0">
                <a:latin typeface="Candara Light" panose="020E0502030303020204" pitchFamily="34" charset="0"/>
                <a:cs typeface="Arial MT"/>
              </a:rPr>
              <a:t>yang </a:t>
            </a:r>
            <a:r>
              <a:rPr sz="900" spc="-7" dirty="0">
                <a:latin typeface="Candara Light" panose="020E0502030303020204" pitchFamily="34" charset="0"/>
                <a:cs typeface="Arial MT"/>
              </a:rPr>
              <a:t>Relevan 	</a:t>
            </a:r>
            <a:r>
              <a:rPr sz="900" dirty="0">
                <a:latin typeface="Candara Light" panose="020E0502030303020204" pitchFamily="34" charset="0"/>
                <a:cs typeface="Arial MT"/>
              </a:rPr>
              <a:t>(Min.</a:t>
            </a:r>
            <a:r>
              <a:rPr sz="900" spc="-27" dirty="0">
                <a:latin typeface="Candara Light" panose="020E0502030303020204" pitchFamily="34" charset="0"/>
                <a:cs typeface="Arial MT"/>
              </a:rPr>
              <a:t> </a:t>
            </a:r>
            <a:r>
              <a:rPr sz="900" spc="-33" dirty="0">
                <a:latin typeface="Candara Light" panose="020E0502030303020204" pitchFamily="34" charset="0"/>
                <a:cs typeface="Arial MT"/>
              </a:rPr>
              <a:t>2 	</a:t>
            </a:r>
            <a:r>
              <a:rPr sz="900" spc="-7" dirty="0">
                <a:latin typeface="Candara Light" panose="020E0502030303020204" pitchFamily="34" charset="0"/>
                <a:cs typeface="Arial MT"/>
              </a:rPr>
              <a:t>Jurnal/Prosiding)</a:t>
            </a:r>
            <a:endParaRPr sz="900" dirty="0">
              <a:latin typeface="Candara Light" panose="020E0502030303020204" pitchFamily="34" charset="0"/>
              <a:cs typeface="Arial MT"/>
            </a:endParaRPr>
          </a:p>
        </p:txBody>
      </p:sp>
      <p:sp>
        <p:nvSpPr>
          <p:cNvPr id="98" name="object 21">
            <a:extLst>
              <a:ext uri="{FF2B5EF4-FFF2-40B4-BE49-F238E27FC236}">
                <a16:creationId xmlns:a16="http://schemas.microsoft.com/office/drawing/2014/main" id="{913C1BB7-1322-0810-B07A-2AF823A747A5}"/>
              </a:ext>
            </a:extLst>
          </p:cNvPr>
          <p:cNvSpPr/>
          <p:nvPr/>
        </p:nvSpPr>
        <p:spPr>
          <a:xfrm>
            <a:off x="7071481" y="3384896"/>
            <a:ext cx="313060" cy="266700"/>
          </a:xfrm>
          <a:custGeom>
            <a:avLst/>
            <a:gdLst/>
            <a:ahLst/>
            <a:cxnLst/>
            <a:rect l="l" t="t" r="r" b="b"/>
            <a:pathLst>
              <a:path w="411479" h="320039">
                <a:moveTo>
                  <a:pt x="251460" y="0"/>
                </a:moveTo>
                <a:lnTo>
                  <a:pt x="251460" y="64007"/>
                </a:lnTo>
                <a:lnTo>
                  <a:pt x="0" y="64007"/>
                </a:lnTo>
                <a:lnTo>
                  <a:pt x="0" y="256031"/>
                </a:lnTo>
                <a:lnTo>
                  <a:pt x="251460" y="256031"/>
                </a:lnTo>
                <a:lnTo>
                  <a:pt x="251460" y="320039"/>
                </a:lnTo>
                <a:lnTo>
                  <a:pt x="411479" y="160019"/>
                </a:lnTo>
                <a:lnTo>
                  <a:pt x="251460" y="0"/>
                </a:lnTo>
                <a:close/>
              </a:path>
            </a:pathLst>
          </a:custGeom>
          <a:solidFill>
            <a:srgbClr val="73C3CA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99" name="object 22">
            <a:extLst>
              <a:ext uri="{FF2B5EF4-FFF2-40B4-BE49-F238E27FC236}">
                <a16:creationId xmlns:a16="http://schemas.microsoft.com/office/drawing/2014/main" id="{097E0067-8167-B776-DBB4-3983DF711959}"/>
              </a:ext>
            </a:extLst>
          </p:cNvPr>
          <p:cNvGrpSpPr/>
          <p:nvPr/>
        </p:nvGrpSpPr>
        <p:grpSpPr>
          <a:xfrm>
            <a:off x="7367905" y="3359454"/>
            <a:ext cx="996187" cy="486833"/>
            <a:chOff x="6190424" y="3151568"/>
            <a:chExt cx="1309370" cy="584200"/>
          </a:xfrm>
        </p:grpSpPr>
        <p:sp>
          <p:nvSpPr>
            <p:cNvPr id="100" name="object 23">
              <a:extLst>
                <a:ext uri="{FF2B5EF4-FFF2-40B4-BE49-F238E27FC236}">
                  <a16:creationId xmlns:a16="http://schemas.microsoft.com/office/drawing/2014/main" id="{E9986B81-D634-3BF4-783F-6A815F971E65}"/>
                </a:ext>
              </a:extLst>
            </p:cNvPr>
            <p:cNvSpPr/>
            <p:nvPr/>
          </p:nvSpPr>
          <p:spPr>
            <a:xfrm>
              <a:off x="6203441" y="3164585"/>
              <a:ext cx="1283335" cy="558165"/>
            </a:xfrm>
            <a:custGeom>
              <a:avLst/>
              <a:gdLst/>
              <a:ahLst/>
              <a:cxnLst/>
              <a:rect l="l" t="t" r="r" b="b"/>
              <a:pathLst>
                <a:path w="1283334" h="558164">
                  <a:moveTo>
                    <a:pt x="1227455" y="0"/>
                  </a:moveTo>
                  <a:lnTo>
                    <a:pt x="55753" y="0"/>
                  </a:lnTo>
                  <a:lnTo>
                    <a:pt x="34075" y="4389"/>
                  </a:lnTo>
                  <a:lnTo>
                    <a:pt x="16351" y="16351"/>
                  </a:lnTo>
                  <a:lnTo>
                    <a:pt x="4389" y="34075"/>
                  </a:lnTo>
                  <a:lnTo>
                    <a:pt x="0" y="55752"/>
                  </a:lnTo>
                  <a:lnTo>
                    <a:pt x="0" y="502031"/>
                  </a:lnTo>
                  <a:lnTo>
                    <a:pt x="4389" y="523708"/>
                  </a:lnTo>
                  <a:lnTo>
                    <a:pt x="16351" y="541432"/>
                  </a:lnTo>
                  <a:lnTo>
                    <a:pt x="34075" y="553394"/>
                  </a:lnTo>
                  <a:lnTo>
                    <a:pt x="55753" y="557783"/>
                  </a:lnTo>
                  <a:lnTo>
                    <a:pt x="1227455" y="557783"/>
                  </a:lnTo>
                  <a:lnTo>
                    <a:pt x="1249132" y="553394"/>
                  </a:lnTo>
                  <a:lnTo>
                    <a:pt x="1266856" y="541432"/>
                  </a:lnTo>
                  <a:lnTo>
                    <a:pt x="1278818" y="523708"/>
                  </a:lnTo>
                  <a:lnTo>
                    <a:pt x="1283208" y="502031"/>
                  </a:lnTo>
                  <a:lnTo>
                    <a:pt x="1283208" y="55752"/>
                  </a:lnTo>
                  <a:lnTo>
                    <a:pt x="1278818" y="34075"/>
                  </a:lnTo>
                  <a:lnTo>
                    <a:pt x="1266856" y="16351"/>
                  </a:lnTo>
                  <a:lnTo>
                    <a:pt x="1249132" y="4389"/>
                  </a:lnTo>
                  <a:lnTo>
                    <a:pt x="1227455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1" name="object 24">
              <a:extLst>
                <a:ext uri="{FF2B5EF4-FFF2-40B4-BE49-F238E27FC236}">
                  <a16:creationId xmlns:a16="http://schemas.microsoft.com/office/drawing/2014/main" id="{6DF5D6C4-627D-EABF-60D9-2CEE96C7A6D4}"/>
                </a:ext>
              </a:extLst>
            </p:cNvPr>
            <p:cNvSpPr/>
            <p:nvPr/>
          </p:nvSpPr>
          <p:spPr>
            <a:xfrm>
              <a:off x="6203441" y="3164585"/>
              <a:ext cx="1283335" cy="558165"/>
            </a:xfrm>
            <a:custGeom>
              <a:avLst/>
              <a:gdLst/>
              <a:ahLst/>
              <a:cxnLst/>
              <a:rect l="l" t="t" r="r" b="b"/>
              <a:pathLst>
                <a:path w="1283334" h="558164">
                  <a:moveTo>
                    <a:pt x="0" y="55752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3" y="0"/>
                  </a:lnTo>
                  <a:lnTo>
                    <a:pt x="1227455" y="0"/>
                  </a:lnTo>
                  <a:lnTo>
                    <a:pt x="1249132" y="4389"/>
                  </a:lnTo>
                  <a:lnTo>
                    <a:pt x="1266856" y="16351"/>
                  </a:lnTo>
                  <a:lnTo>
                    <a:pt x="1278818" y="34075"/>
                  </a:lnTo>
                  <a:lnTo>
                    <a:pt x="1283208" y="55752"/>
                  </a:lnTo>
                  <a:lnTo>
                    <a:pt x="1283208" y="502031"/>
                  </a:lnTo>
                  <a:lnTo>
                    <a:pt x="1278818" y="523708"/>
                  </a:lnTo>
                  <a:lnTo>
                    <a:pt x="1266856" y="541432"/>
                  </a:lnTo>
                  <a:lnTo>
                    <a:pt x="1249132" y="553394"/>
                  </a:lnTo>
                  <a:lnTo>
                    <a:pt x="1227455" y="557783"/>
                  </a:lnTo>
                  <a:lnTo>
                    <a:pt x="55753" y="557783"/>
                  </a:lnTo>
                  <a:lnTo>
                    <a:pt x="34075" y="553394"/>
                  </a:lnTo>
                  <a:lnTo>
                    <a:pt x="16351" y="541432"/>
                  </a:lnTo>
                  <a:lnTo>
                    <a:pt x="4389" y="523708"/>
                  </a:lnTo>
                  <a:lnTo>
                    <a:pt x="0" y="502031"/>
                  </a:lnTo>
                  <a:lnTo>
                    <a:pt x="0" y="55752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02" name="object 25">
            <a:extLst>
              <a:ext uri="{FF2B5EF4-FFF2-40B4-BE49-F238E27FC236}">
                <a16:creationId xmlns:a16="http://schemas.microsoft.com/office/drawing/2014/main" id="{0D85178B-A467-68E7-BD1D-8FDA4C7EF56D}"/>
              </a:ext>
            </a:extLst>
          </p:cNvPr>
          <p:cNvSpPr txBox="1"/>
          <p:nvPr/>
        </p:nvSpPr>
        <p:spPr>
          <a:xfrm>
            <a:off x="7431323" y="3392515"/>
            <a:ext cx="867195" cy="110778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>
              <a:spcBef>
                <a:spcPts val="63"/>
              </a:spcBef>
            </a:pPr>
            <a:r>
              <a:rPr sz="667" b="1" dirty="0">
                <a:solidFill>
                  <a:srgbClr val="FFFFFF"/>
                </a:solidFill>
                <a:latin typeface="Candara Light" panose="020E0502030303020204" pitchFamily="34" charset="0"/>
                <a:cs typeface="Arial MT"/>
              </a:rPr>
              <a:t>Bab</a:t>
            </a:r>
            <a:r>
              <a:rPr sz="667" b="1" spc="-10" dirty="0">
                <a:solidFill>
                  <a:srgbClr val="FFFFFF"/>
                </a:solidFill>
                <a:latin typeface="Candara Light" panose="020E0502030303020204" pitchFamily="34" charset="0"/>
                <a:cs typeface="Arial MT"/>
              </a:rPr>
              <a:t> </a:t>
            </a:r>
            <a:r>
              <a:rPr sz="667" b="1" dirty="0">
                <a:solidFill>
                  <a:srgbClr val="FFFFFF"/>
                </a:solidFill>
                <a:latin typeface="Candara Light" panose="020E0502030303020204" pitchFamily="34" charset="0"/>
                <a:cs typeface="Arial MT"/>
              </a:rPr>
              <a:t>3 </a:t>
            </a:r>
            <a:r>
              <a:rPr sz="667" b="1" spc="-7" dirty="0">
                <a:solidFill>
                  <a:srgbClr val="FFFFFF"/>
                </a:solidFill>
                <a:latin typeface="Candara Light" panose="020E0502030303020204" pitchFamily="34" charset="0"/>
                <a:cs typeface="Arial MT"/>
              </a:rPr>
              <a:t>Pembahasan</a:t>
            </a:r>
            <a:endParaRPr sz="667" b="1" dirty="0">
              <a:latin typeface="Candara Light" panose="020E0502030303020204" pitchFamily="34" charset="0"/>
              <a:cs typeface="Arial MT"/>
            </a:endParaRPr>
          </a:p>
        </p:txBody>
      </p:sp>
      <p:grpSp>
        <p:nvGrpSpPr>
          <p:cNvPr id="103" name="object 26">
            <a:extLst>
              <a:ext uri="{FF2B5EF4-FFF2-40B4-BE49-F238E27FC236}">
                <a16:creationId xmlns:a16="http://schemas.microsoft.com/office/drawing/2014/main" id="{30C0DBE8-26D6-1BD7-5BBA-B1337B5E40E7}"/>
              </a:ext>
            </a:extLst>
          </p:cNvPr>
          <p:cNvGrpSpPr/>
          <p:nvPr/>
        </p:nvGrpSpPr>
        <p:grpSpPr>
          <a:xfrm>
            <a:off x="7542477" y="3607358"/>
            <a:ext cx="1019214" cy="1264322"/>
            <a:chOff x="6452552" y="3523424"/>
            <a:chExt cx="1311275" cy="1250315"/>
          </a:xfrm>
        </p:grpSpPr>
        <p:sp>
          <p:nvSpPr>
            <p:cNvPr id="104" name="object 27">
              <a:extLst>
                <a:ext uri="{FF2B5EF4-FFF2-40B4-BE49-F238E27FC236}">
                  <a16:creationId xmlns:a16="http://schemas.microsoft.com/office/drawing/2014/main" id="{CDAE53FF-060F-35A2-FD68-144F890D0CA9}"/>
                </a:ext>
              </a:extLst>
            </p:cNvPr>
            <p:cNvSpPr/>
            <p:nvPr/>
          </p:nvSpPr>
          <p:spPr>
            <a:xfrm>
              <a:off x="6465570" y="3536441"/>
              <a:ext cx="1285240" cy="1224280"/>
            </a:xfrm>
            <a:custGeom>
              <a:avLst/>
              <a:gdLst/>
              <a:ahLst/>
              <a:cxnLst/>
              <a:rect l="l" t="t" r="r" b="b"/>
              <a:pathLst>
                <a:path w="1285240" h="1224279">
                  <a:moveTo>
                    <a:pt x="1162303" y="0"/>
                  </a:moveTo>
                  <a:lnTo>
                    <a:pt x="122427" y="0"/>
                  </a:lnTo>
                  <a:lnTo>
                    <a:pt x="74741" y="9610"/>
                  </a:lnTo>
                  <a:lnTo>
                    <a:pt x="35829" y="35829"/>
                  </a:lnTo>
                  <a:lnTo>
                    <a:pt x="9610" y="74741"/>
                  </a:lnTo>
                  <a:lnTo>
                    <a:pt x="0" y="122428"/>
                  </a:lnTo>
                  <a:lnTo>
                    <a:pt x="0" y="1101344"/>
                  </a:lnTo>
                  <a:lnTo>
                    <a:pt x="9610" y="1149030"/>
                  </a:lnTo>
                  <a:lnTo>
                    <a:pt x="35829" y="1187942"/>
                  </a:lnTo>
                  <a:lnTo>
                    <a:pt x="74741" y="1214161"/>
                  </a:lnTo>
                  <a:lnTo>
                    <a:pt x="122427" y="1223772"/>
                  </a:lnTo>
                  <a:lnTo>
                    <a:pt x="1162303" y="1223772"/>
                  </a:lnTo>
                  <a:lnTo>
                    <a:pt x="1209990" y="1214161"/>
                  </a:lnTo>
                  <a:lnTo>
                    <a:pt x="1248902" y="1187942"/>
                  </a:lnTo>
                  <a:lnTo>
                    <a:pt x="1275121" y="1149030"/>
                  </a:lnTo>
                  <a:lnTo>
                    <a:pt x="1284731" y="1101344"/>
                  </a:lnTo>
                  <a:lnTo>
                    <a:pt x="1284731" y="122428"/>
                  </a:lnTo>
                  <a:lnTo>
                    <a:pt x="1275121" y="74741"/>
                  </a:lnTo>
                  <a:lnTo>
                    <a:pt x="1248902" y="35829"/>
                  </a:lnTo>
                  <a:lnTo>
                    <a:pt x="1209990" y="9610"/>
                  </a:lnTo>
                  <a:lnTo>
                    <a:pt x="1162303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05" name="object 28">
              <a:extLst>
                <a:ext uri="{FF2B5EF4-FFF2-40B4-BE49-F238E27FC236}">
                  <a16:creationId xmlns:a16="http://schemas.microsoft.com/office/drawing/2014/main" id="{BDF6C146-C1C3-4E2C-38C0-4EBFEB56E5B6}"/>
                </a:ext>
              </a:extLst>
            </p:cNvPr>
            <p:cNvSpPr/>
            <p:nvPr/>
          </p:nvSpPr>
          <p:spPr>
            <a:xfrm>
              <a:off x="6465570" y="3536441"/>
              <a:ext cx="1285240" cy="1224280"/>
            </a:xfrm>
            <a:custGeom>
              <a:avLst/>
              <a:gdLst/>
              <a:ahLst/>
              <a:cxnLst/>
              <a:rect l="l" t="t" r="r" b="b"/>
              <a:pathLst>
                <a:path w="1285240" h="1224279">
                  <a:moveTo>
                    <a:pt x="0" y="122428"/>
                  </a:moveTo>
                  <a:lnTo>
                    <a:pt x="9610" y="74741"/>
                  </a:lnTo>
                  <a:lnTo>
                    <a:pt x="35829" y="35829"/>
                  </a:lnTo>
                  <a:lnTo>
                    <a:pt x="74741" y="9610"/>
                  </a:lnTo>
                  <a:lnTo>
                    <a:pt x="122427" y="0"/>
                  </a:lnTo>
                  <a:lnTo>
                    <a:pt x="1162303" y="0"/>
                  </a:lnTo>
                  <a:lnTo>
                    <a:pt x="1209990" y="9610"/>
                  </a:lnTo>
                  <a:lnTo>
                    <a:pt x="1248902" y="35829"/>
                  </a:lnTo>
                  <a:lnTo>
                    <a:pt x="1275121" y="74741"/>
                  </a:lnTo>
                  <a:lnTo>
                    <a:pt x="1284731" y="122428"/>
                  </a:lnTo>
                  <a:lnTo>
                    <a:pt x="1284731" y="1101344"/>
                  </a:lnTo>
                  <a:lnTo>
                    <a:pt x="1275121" y="1149030"/>
                  </a:lnTo>
                  <a:lnTo>
                    <a:pt x="1248902" y="1187942"/>
                  </a:lnTo>
                  <a:lnTo>
                    <a:pt x="1209990" y="1214161"/>
                  </a:lnTo>
                  <a:lnTo>
                    <a:pt x="1162303" y="1223772"/>
                  </a:lnTo>
                  <a:lnTo>
                    <a:pt x="122427" y="1223772"/>
                  </a:lnTo>
                  <a:lnTo>
                    <a:pt x="74741" y="1214161"/>
                  </a:lnTo>
                  <a:lnTo>
                    <a:pt x="35829" y="1187942"/>
                  </a:lnTo>
                  <a:lnTo>
                    <a:pt x="9610" y="1149030"/>
                  </a:lnTo>
                  <a:lnTo>
                    <a:pt x="0" y="1101344"/>
                  </a:lnTo>
                  <a:lnTo>
                    <a:pt x="0" y="122428"/>
                  </a:lnTo>
                  <a:close/>
                </a:path>
              </a:pathLst>
            </a:custGeom>
            <a:ln w="25908">
              <a:solidFill>
                <a:srgbClr val="92C9D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06" name="object 29">
            <a:extLst>
              <a:ext uri="{FF2B5EF4-FFF2-40B4-BE49-F238E27FC236}">
                <a16:creationId xmlns:a16="http://schemas.microsoft.com/office/drawing/2014/main" id="{D7F8FC5E-3FA7-666E-4EC7-5E98D22B8CDC}"/>
              </a:ext>
            </a:extLst>
          </p:cNvPr>
          <p:cNvSpPr txBox="1"/>
          <p:nvPr/>
        </p:nvSpPr>
        <p:spPr>
          <a:xfrm>
            <a:off x="7659325" y="3664600"/>
            <a:ext cx="839892" cy="146621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46146" indent="-38102">
              <a:spcBef>
                <a:spcPts val="63"/>
              </a:spcBef>
              <a:buChar char="•"/>
              <a:tabLst>
                <a:tab pos="46146" algn="l"/>
              </a:tabLst>
            </a:pPr>
            <a:r>
              <a:rPr sz="900" spc="-7" dirty="0">
                <a:latin typeface="Candara Light" panose="020E0502030303020204" pitchFamily="34" charset="0"/>
                <a:cs typeface="Arial MT"/>
              </a:rPr>
              <a:t>Perancangan</a:t>
            </a:r>
            <a:endParaRPr sz="900" dirty="0">
              <a:latin typeface="Candara Light" panose="020E0502030303020204" pitchFamily="34" charset="0"/>
              <a:cs typeface="Arial MT"/>
            </a:endParaRPr>
          </a:p>
        </p:txBody>
      </p:sp>
      <p:sp>
        <p:nvSpPr>
          <p:cNvPr id="107" name="object 30">
            <a:extLst>
              <a:ext uri="{FF2B5EF4-FFF2-40B4-BE49-F238E27FC236}">
                <a16:creationId xmlns:a16="http://schemas.microsoft.com/office/drawing/2014/main" id="{880A316B-2D03-D53F-CC5B-4D1508028293}"/>
              </a:ext>
            </a:extLst>
          </p:cNvPr>
          <p:cNvSpPr txBox="1"/>
          <p:nvPr/>
        </p:nvSpPr>
        <p:spPr>
          <a:xfrm>
            <a:off x="7689858" y="3784742"/>
            <a:ext cx="874183" cy="793273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46992">
              <a:spcBef>
                <a:spcPts val="63"/>
              </a:spcBef>
            </a:pPr>
            <a:r>
              <a:rPr sz="900" dirty="0">
                <a:latin typeface="Candara Light" panose="020E0502030303020204" pitchFamily="34" charset="0"/>
                <a:cs typeface="Arial MT"/>
              </a:rPr>
              <a:t>Alur</a:t>
            </a:r>
            <a:r>
              <a:rPr sz="900" spc="-13" dirty="0">
                <a:latin typeface="Candara Light" panose="020E0502030303020204" pitchFamily="34" charset="0"/>
                <a:cs typeface="Arial MT"/>
              </a:rPr>
              <a:t> </a:t>
            </a:r>
            <a:r>
              <a:rPr sz="900" spc="-7" dirty="0" err="1">
                <a:latin typeface="Candara Light" panose="020E0502030303020204" pitchFamily="34" charset="0"/>
                <a:cs typeface="Arial MT"/>
              </a:rPr>
              <a:t>Sistem</a:t>
            </a:r>
            <a:endParaRPr lang="en-US" sz="900" spc="-7" dirty="0">
              <a:latin typeface="Candara Light" panose="020E0502030303020204" pitchFamily="34" charset="0"/>
              <a:cs typeface="Arial MT"/>
            </a:endParaRPr>
          </a:p>
          <a:p>
            <a:pPr marL="46992">
              <a:spcBef>
                <a:spcPts val="63"/>
              </a:spcBef>
            </a:pPr>
            <a:endParaRPr sz="900" dirty="0">
              <a:latin typeface="Candara Light" panose="020E0502030303020204" pitchFamily="34" charset="0"/>
              <a:cs typeface="Arial MT"/>
            </a:endParaRPr>
          </a:p>
          <a:p>
            <a:pPr marL="45722" marR="3387" indent="-38102">
              <a:lnSpc>
                <a:spcPts val="693"/>
              </a:lnSpc>
              <a:spcBef>
                <a:spcPts val="113"/>
              </a:spcBef>
              <a:buChar char="•"/>
              <a:tabLst>
                <a:tab pos="46992" algn="l"/>
              </a:tabLst>
            </a:pPr>
            <a:r>
              <a:rPr sz="900" spc="-7" dirty="0">
                <a:latin typeface="Candara Light" panose="020E0502030303020204" pitchFamily="34" charset="0"/>
                <a:cs typeface="Arial MT"/>
              </a:rPr>
              <a:t>Perancangan 	</a:t>
            </a:r>
            <a:r>
              <a:rPr sz="900" dirty="0">
                <a:latin typeface="Candara Light" panose="020E0502030303020204" pitchFamily="34" charset="0"/>
                <a:cs typeface="Arial MT"/>
              </a:rPr>
              <a:t>Logika</a:t>
            </a:r>
            <a:r>
              <a:rPr sz="900" spc="-3" dirty="0">
                <a:latin typeface="Candara Light" panose="020E0502030303020204" pitchFamily="34" charset="0"/>
                <a:cs typeface="Arial MT"/>
              </a:rPr>
              <a:t> </a:t>
            </a:r>
            <a:r>
              <a:rPr sz="900" spc="-7" dirty="0">
                <a:latin typeface="Candara Light" panose="020E0502030303020204" pitchFamily="34" charset="0"/>
                <a:cs typeface="Arial MT"/>
              </a:rPr>
              <a:t>Program</a:t>
            </a:r>
            <a:endParaRPr lang="en-US" sz="900" spc="-7" dirty="0">
              <a:latin typeface="Candara Light" panose="020E0502030303020204" pitchFamily="34" charset="0"/>
              <a:cs typeface="Arial MT"/>
            </a:endParaRPr>
          </a:p>
          <a:p>
            <a:pPr marL="45722" marR="3387" indent="-38102">
              <a:lnSpc>
                <a:spcPts val="693"/>
              </a:lnSpc>
              <a:spcBef>
                <a:spcPts val="113"/>
              </a:spcBef>
              <a:buChar char="•"/>
              <a:tabLst>
                <a:tab pos="46992" algn="l"/>
              </a:tabLst>
            </a:pPr>
            <a:endParaRPr sz="900" dirty="0">
              <a:latin typeface="Candara Light" panose="020E0502030303020204" pitchFamily="34" charset="0"/>
              <a:cs typeface="Arial MT"/>
            </a:endParaRPr>
          </a:p>
          <a:p>
            <a:pPr marL="45722" marR="98642" indent="-38102">
              <a:lnSpc>
                <a:spcPts val="693"/>
              </a:lnSpc>
              <a:spcBef>
                <a:spcPts val="107"/>
              </a:spcBef>
              <a:buChar char="•"/>
              <a:tabLst>
                <a:tab pos="46992" algn="l"/>
              </a:tabLst>
            </a:pPr>
            <a:r>
              <a:rPr sz="900" spc="-7" dirty="0">
                <a:latin typeface="Candara Light" panose="020E0502030303020204" pitchFamily="34" charset="0"/>
                <a:cs typeface="Arial MT"/>
              </a:rPr>
              <a:t>Perancangan 	Database</a:t>
            </a:r>
            <a:endParaRPr sz="900" dirty="0">
              <a:latin typeface="Candara Light" panose="020E0502030303020204" pitchFamily="34" charset="0"/>
              <a:cs typeface="Arial MT"/>
            </a:endParaRPr>
          </a:p>
        </p:txBody>
      </p:sp>
      <p:sp>
        <p:nvSpPr>
          <p:cNvPr id="108" name="object 31">
            <a:extLst>
              <a:ext uri="{FF2B5EF4-FFF2-40B4-BE49-F238E27FC236}">
                <a16:creationId xmlns:a16="http://schemas.microsoft.com/office/drawing/2014/main" id="{CE1F025E-568C-A061-1FA5-79AF8A7802C4}"/>
              </a:ext>
            </a:extLst>
          </p:cNvPr>
          <p:cNvSpPr/>
          <p:nvPr/>
        </p:nvSpPr>
        <p:spPr>
          <a:xfrm>
            <a:off x="8445949" y="3384896"/>
            <a:ext cx="314509" cy="266700"/>
          </a:xfrm>
          <a:custGeom>
            <a:avLst/>
            <a:gdLst/>
            <a:ahLst/>
            <a:cxnLst/>
            <a:rect l="l" t="t" r="r" b="b"/>
            <a:pathLst>
              <a:path w="413384" h="320039">
                <a:moveTo>
                  <a:pt x="252984" y="0"/>
                </a:moveTo>
                <a:lnTo>
                  <a:pt x="252984" y="64007"/>
                </a:lnTo>
                <a:lnTo>
                  <a:pt x="0" y="64007"/>
                </a:lnTo>
                <a:lnTo>
                  <a:pt x="0" y="256031"/>
                </a:lnTo>
                <a:lnTo>
                  <a:pt x="252984" y="256031"/>
                </a:lnTo>
                <a:lnTo>
                  <a:pt x="252984" y="320039"/>
                </a:lnTo>
                <a:lnTo>
                  <a:pt x="413004" y="160019"/>
                </a:lnTo>
                <a:lnTo>
                  <a:pt x="252984" y="0"/>
                </a:lnTo>
                <a:close/>
              </a:path>
            </a:pathLst>
          </a:custGeom>
          <a:solidFill>
            <a:srgbClr val="BDDBD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109" name="object 32">
            <a:extLst>
              <a:ext uri="{FF2B5EF4-FFF2-40B4-BE49-F238E27FC236}">
                <a16:creationId xmlns:a16="http://schemas.microsoft.com/office/drawing/2014/main" id="{D7410375-A032-DF53-E976-B37AB0812E35}"/>
              </a:ext>
            </a:extLst>
          </p:cNvPr>
          <p:cNvGrpSpPr/>
          <p:nvPr/>
        </p:nvGrpSpPr>
        <p:grpSpPr>
          <a:xfrm>
            <a:off x="8742373" y="3359454"/>
            <a:ext cx="997637" cy="486833"/>
            <a:chOff x="8252396" y="3151568"/>
            <a:chExt cx="1311275" cy="584200"/>
          </a:xfrm>
        </p:grpSpPr>
        <p:sp>
          <p:nvSpPr>
            <p:cNvPr id="110" name="object 33">
              <a:extLst>
                <a:ext uri="{FF2B5EF4-FFF2-40B4-BE49-F238E27FC236}">
                  <a16:creationId xmlns:a16="http://schemas.microsoft.com/office/drawing/2014/main" id="{5102CE0F-9F0E-BE99-7492-69ABA0633206}"/>
                </a:ext>
              </a:extLst>
            </p:cNvPr>
            <p:cNvSpPr/>
            <p:nvPr/>
          </p:nvSpPr>
          <p:spPr>
            <a:xfrm>
              <a:off x="8265413" y="3164585"/>
              <a:ext cx="1285240" cy="558165"/>
            </a:xfrm>
            <a:custGeom>
              <a:avLst/>
              <a:gdLst/>
              <a:ahLst/>
              <a:cxnLst/>
              <a:rect l="l" t="t" r="r" b="b"/>
              <a:pathLst>
                <a:path w="1285240" h="558164">
                  <a:moveTo>
                    <a:pt x="1228978" y="0"/>
                  </a:moveTo>
                  <a:lnTo>
                    <a:pt x="55752" y="0"/>
                  </a:lnTo>
                  <a:lnTo>
                    <a:pt x="34075" y="4389"/>
                  </a:lnTo>
                  <a:lnTo>
                    <a:pt x="16351" y="16351"/>
                  </a:lnTo>
                  <a:lnTo>
                    <a:pt x="4389" y="34075"/>
                  </a:lnTo>
                  <a:lnTo>
                    <a:pt x="0" y="55752"/>
                  </a:lnTo>
                  <a:lnTo>
                    <a:pt x="0" y="502031"/>
                  </a:lnTo>
                  <a:lnTo>
                    <a:pt x="4389" y="523708"/>
                  </a:lnTo>
                  <a:lnTo>
                    <a:pt x="16351" y="541432"/>
                  </a:lnTo>
                  <a:lnTo>
                    <a:pt x="34075" y="553394"/>
                  </a:lnTo>
                  <a:lnTo>
                    <a:pt x="55752" y="557783"/>
                  </a:lnTo>
                  <a:lnTo>
                    <a:pt x="1228978" y="557783"/>
                  </a:lnTo>
                  <a:lnTo>
                    <a:pt x="1250656" y="553394"/>
                  </a:lnTo>
                  <a:lnTo>
                    <a:pt x="1268380" y="541432"/>
                  </a:lnTo>
                  <a:lnTo>
                    <a:pt x="1280342" y="523708"/>
                  </a:lnTo>
                  <a:lnTo>
                    <a:pt x="1284731" y="502031"/>
                  </a:lnTo>
                  <a:lnTo>
                    <a:pt x="1284731" y="55752"/>
                  </a:lnTo>
                  <a:lnTo>
                    <a:pt x="1280342" y="34075"/>
                  </a:lnTo>
                  <a:lnTo>
                    <a:pt x="1268380" y="16351"/>
                  </a:lnTo>
                  <a:lnTo>
                    <a:pt x="1250656" y="4389"/>
                  </a:lnTo>
                  <a:lnTo>
                    <a:pt x="122897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1" name="object 34">
              <a:extLst>
                <a:ext uri="{FF2B5EF4-FFF2-40B4-BE49-F238E27FC236}">
                  <a16:creationId xmlns:a16="http://schemas.microsoft.com/office/drawing/2014/main" id="{D1D776A1-FDE5-C94F-F4A4-A8B238FE3A52}"/>
                </a:ext>
              </a:extLst>
            </p:cNvPr>
            <p:cNvSpPr/>
            <p:nvPr/>
          </p:nvSpPr>
          <p:spPr>
            <a:xfrm>
              <a:off x="8265413" y="3164585"/>
              <a:ext cx="1285240" cy="558165"/>
            </a:xfrm>
            <a:custGeom>
              <a:avLst/>
              <a:gdLst/>
              <a:ahLst/>
              <a:cxnLst/>
              <a:rect l="l" t="t" r="r" b="b"/>
              <a:pathLst>
                <a:path w="1285240" h="558164">
                  <a:moveTo>
                    <a:pt x="0" y="55752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2" y="0"/>
                  </a:lnTo>
                  <a:lnTo>
                    <a:pt x="1228978" y="0"/>
                  </a:lnTo>
                  <a:lnTo>
                    <a:pt x="1250656" y="4389"/>
                  </a:lnTo>
                  <a:lnTo>
                    <a:pt x="1268380" y="16351"/>
                  </a:lnTo>
                  <a:lnTo>
                    <a:pt x="1280342" y="34075"/>
                  </a:lnTo>
                  <a:lnTo>
                    <a:pt x="1284731" y="55752"/>
                  </a:lnTo>
                  <a:lnTo>
                    <a:pt x="1284731" y="502031"/>
                  </a:lnTo>
                  <a:lnTo>
                    <a:pt x="1280342" y="523708"/>
                  </a:lnTo>
                  <a:lnTo>
                    <a:pt x="1268380" y="541432"/>
                  </a:lnTo>
                  <a:lnTo>
                    <a:pt x="1250656" y="553394"/>
                  </a:lnTo>
                  <a:lnTo>
                    <a:pt x="1228978" y="557783"/>
                  </a:lnTo>
                  <a:lnTo>
                    <a:pt x="55752" y="557783"/>
                  </a:lnTo>
                  <a:lnTo>
                    <a:pt x="34075" y="553394"/>
                  </a:lnTo>
                  <a:lnTo>
                    <a:pt x="16351" y="541432"/>
                  </a:lnTo>
                  <a:lnTo>
                    <a:pt x="4389" y="523708"/>
                  </a:lnTo>
                  <a:lnTo>
                    <a:pt x="0" y="502031"/>
                  </a:lnTo>
                  <a:lnTo>
                    <a:pt x="0" y="5575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12" name="object 35">
            <a:extLst>
              <a:ext uri="{FF2B5EF4-FFF2-40B4-BE49-F238E27FC236}">
                <a16:creationId xmlns:a16="http://schemas.microsoft.com/office/drawing/2014/main" id="{8560318A-5C1B-444B-DC8B-415B1C9FB5A4}"/>
              </a:ext>
            </a:extLst>
          </p:cNvPr>
          <p:cNvSpPr txBox="1"/>
          <p:nvPr/>
        </p:nvSpPr>
        <p:spPr>
          <a:xfrm>
            <a:off x="8832943" y="3392515"/>
            <a:ext cx="656073" cy="110778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>
              <a:spcBef>
                <a:spcPts val="63"/>
              </a:spcBef>
            </a:pPr>
            <a:r>
              <a:rPr sz="667" b="1" dirty="0">
                <a:solidFill>
                  <a:srgbClr val="FFFFFF"/>
                </a:solidFill>
                <a:latin typeface="Candara Light" panose="020E0502030303020204" pitchFamily="34" charset="0"/>
                <a:cs typeface="Arial MT"/>
              </a:rPr>
              <a:t>Bab</a:t>
            </a:r>
            <a:r>
              <a:rPr sz="667" b="1" spc="-3" dirty="0">
                <a:solidFill>
                  <a:srgbClr val="FFFFFF"/>
                </a:solidFill>
                <a:latin typeface="Candara Light" panose="020E0502030303020204" pitchFamily="34" charset="0"/>
                <a:cs typeface="Arial MT"/>
              </a:rPr>
              <a:t> </a:t>
            </a:r>
            <a:r>
              <a:rPr sz="667" b="1" dirty="0">
                <a:solidFill>
                  <a:srgbClr val="FFFFFF"/>
                </a:solidFill>
                <a:latin typeface="Candara Light" panose="020E0502030303020204" pitchFamily="34" charset="0"/>
                <a:cs typeface="Arial MT"/>
              </a:rPr>
              <a:t>4 </a:t>
            </a:r>
            <a:r>
              <a:rPr sz="667" b="1" spc="-7" dirty="0">
                <a:solidFill>
                  <a:srgbClr val="FFFFFF"/>
                </a:solidFill>
                <a:latin typeface="Candara Light" panose="020E0502030303020204" pitchFamily="34" charset="0"/>
                <a:cs typeface="Arial MT"/>
              </a:rPr>
              <a:t>Penutup</a:t>
            </a:r>
            <a:endParaRPr sz="667" b="1" dirty="0">
              <a:latin typeface="Candara Light" panose="020E0502030303020204" pitchFamily="34" charset="0"/>
              <a:cs typeface="Arial MT"/>
            </a:endParaRPr>
          </a:p>
        </p:txBody>
      </p:sp>
      <p:grpSp>
        <p:nvGrpSpPr>
          <p:cNvPr id="113" name="object 36">
            <a:extLst>
              <a:ext uri="{FF2B5EF4-FFF2-40B4-BE49-F238E27FC236}">
                <a16:creationId xmlns:a16="http://schemas.microsoft.com/office/drawing/2014/main" id="{54C1D670-E312-A85A-1CDC-B31E3683A24D}"/>
              </a:ext>
            </a:extLst>
          </p:cNvPr>
          <p:cNvGrpSpPr/>
          <p:nvPr/>
        </p:nvGrpSpPr>
        <p:grpSpPr>
          <a:xfrm>
            <a:off x="8897052" y="3607346"/>
            <a:ext cx="997637" cy="1041929"/>
            <a:chOff x="8516048" y="3523424"/>
            <a:chExt cx="1311275" cy="1250315"/>
          </a:xfrm>
        </p:grpSpPr>
        <p:sp>
          <p:nvSpPr>
            <p:cNvPr id="114" name="object 37">
              <a:extLst>
                <a:ext uri="{FF2B5EF4-FFF2-40B4-BE49-F238E27FC236}">
                  <a16:creationId xmlns:a16="http://schemas.microsoft.com/office/drawing/2014/main" id="{6A5456F2-857E-2C9B-1FEC-4F5D20E6BAE4}"/>
                </a:ext>
              </a:extLst>
            </p:cNvPr>
            <p:cNvSpPr/>
            <p:nvPr/>
          </p:nvSpPr>
          <p:spPr>
            <a:xfrm>
              <a:off x="8529065" y="3536441"/>
              <a:ext cx="1285240" cy="1224280"/>
            </a:xfrm>
            <a:custGeom>
              <a:avLst/>
              <a:gdLst/>
              <a:ahLst/>
              <a:cxnLst/>
              <a:rect l="l" t="t" r="r" b="b"/>
              <a:pathLst>
                <a:path w="1285240" h="1224279">
                  <a:moveTo>
                    <a:pt x="1162303" y="0"/>
                  </a:moveTo>
                  <a:lnTo>
                    <a:pt x="122427" y="0"/>
                  </a:lnTo>
                  <a:lnTo>
                    <a:pt x="74741" y="9610"/>
                  </a:lnTo>
                  <a:lnTo>
                    <a:pt x="35829" y="35829"/>
                  </a:lnTo>
                  <a:lnTo>
                    <a:pt x="9610" y="74741"/>
                  </a:lnTo>
                  <a:lnTo>
                    <a:pt x="0" y="122428"/>
                  </a:lnTo>
                  <a:lnTo>
                    <a:pt x="0" y="1101344"/>
                  </a:lnTo>
                  <a:lnTo>
                    <a:pt x="9610" y="1149030"/>
                  </a:lnTo>
                  <a:lnTo>
                    <a:pt x="35829" y="1187942"/>
                  </a:lnTo>
                  <a:lnTo>
                    <a:pt x="74741" y="1214161"/>
                  </a:lnTo>
                  <a:lnTo>
                    <a:pt x="122427" y="1223772"/>
                  </a:lnTo>
                  <a:lnTo>
                    <a:pt x="1162303" y="1223772"/>
                  </a:lnTo>
                  <a:lnTo>
                    <a:pt x="1209990" y="1214161"/>
                  </a:lnTo>
                  <a:lnTo>
                    <a:pt x="1248902" y="1187942"/>
                  </a:lnTo>
                  <a:lnTo>
                    <a:pt x="1275121" y="1149030"/>
                  </a:lnTo>
                  <a:lnTo>
                    <a:pt x="1284731" y="1101344"/>
                  </a:lnTo>
                  <a:lnTo>
                    <a:pt x="1284731" y="122428"/>
                  </a:lnTo>
                  <a:lnTo>
                    <a:pt x="1275121" y="74741"/>
                  </a:lnTo>
                  <a:lnTo>
                    <a:pt x="1248902" y="35829"/>
                  </a:lnTo>
                  <a:lnTo>
                    <a:pt x="1209990" y="9610"/>
                  </a:lnTo>
                  <a:lnTo>
                    <a:pt x="1162303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15" name="object 38">
              <a:extLst>
                <a:ext uri="{FF2B5EF4-FFF2-40B4-BE49-F238E27FC236}">
                  <a16:creationId xmlns:a16="http://schemas.microsoft.com/office/drawing/2014/main" id="{4C67E932-E39D-64F6-CB0A-E52335A01337}"/>
                </a:ext>
              </a:extLst>
            </p:cNvPr>
            <p:cNvSpPr/>
            <p:nvPr/>
          </p:nvSpPr>
          <p:spPr>
            <a:xfrm>
              <a:off x="8529065" y="3536441"/>
              <a:ext cx="1285240" cy="1224280"/>
            </a:xfrm>
            <a:custGeom>
              <a:avLst/>
              <a:gdLst/>
              <a:ahLst/>
              <a:cxnLst/>
              <a:rect l="l" t="t" r="r" b="b"/>
              <a:pathLst>
                <a:path w="1285240" h="1224279">
                  <a:moveTo>
                    <a:pt x="0" y="122428"/>
                  </a:moveTo>
                  <a:lnTo>
                    <a:pt x="9610" y="74741"/>
                  </a:lnTo>
                  <a:lnTo>
                    <a:pt x="35829" y="35829"/>
                  </a:lnTo>
                  <a:lnTo>
                    <a:pt x="74741" y="9610"/>
                  </a:lnTo>
                  <a:lnTo>
                    <a:pt x="122427" y="0"/>
                  </a:lnTo>
                  <a:lnTo>
                    <a:pt x="1162303" y="0"/>
                  </a:lnTo>
                  <a:lnTo>
                    <a:pt x="1209990" y="9610"/>
                  </a:lnTo>
                  <a:lnTo>
                    <a:pt x="1248902" y="35829"/>
                  </a:lnTo>
                  <a:lnTo>
                    <a:pt x="1275121" y="74741"/>
                  </a:lnTo>
                  <a:lnTo>
                    <a:pt x="1284731" y="122428"/>
                  </a:lnTo>
                  <a:lnTo>
                    <a:pt x="1284731" y="1101344"/>
                  </a:lnTo>
                  <a:lnTo>
                    <a:pt x="1275121" y="1149030"/>
                  </a:lnTo>
                  <a:lnTo>
                    <a:pt x="1248902" y="1187942"/>
                  </a:lnTo>
                  <a:lnTo>
                    <a:pt x="1209990" y="1214161"/>
                  </a:lnTo>
                  <a:lnTo>
                    <a:pt x="1162303" y="1223772"/>
                  </a:lnTo>
                  <a:lnTo>
                    <a:pt x="122427" y="1223772"/>
                  </a:lnTo>
                  <a:lnTo>
                    <a:pt x="74741" y="1214161"/>
                  </a:lnTo>
                  <a:lnTo>
                    <a:pt x="35829" y="1187942"/>
                  </a:lnTo>
                  <a:lnTo>
                    <a:pt x="9610" y="1149030"/>
                  </a:lnTo>
                  <a:lnTo>
                    <a:pt x="0" y="1101344"/>
                  </a:lnTo>
                  <a:lnTo>
                    <a:pt x="0" y="122428"/>
                  </a:lnTo>
                  <a:close/>
                </a:path>
              </a:pathLst>
            </a:custGeom>
            <a:ln w="25908">
              <a:solidFill>
                <a:srgbClr val="92C9D0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16" name="object 39">
            <a:extLst>
              <a:ext uri="{FF2B5EF4-FFF2-40B4-BE49-F238E27FC236}">
                <a16:creationId xmlns:a16="http://schemas.microsoft.com/office/drawing/2014/main" id="{A91B6308-B680-222D-FF89-9D2EC3288FBC}"/>
              </a:ext>
            </a:extLst>
          </p:cNvPr>
          <p:cNvSpPr txBox="1"/>
          <p:nvPr/>
        </p:nvSpPr>
        <p:spPr>
          <a:xfrm>
            <a:off x="9043079" y="3664600"/>
            <a:ext cx="781968" cy="146621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46146" indent="-38102">
              <a:spcBef>
                <a:spcPts val="63"/>
              </a:spcBef>
              <a:buChar char="•"/>
              <a:tabLst>
                <a:tab pos="46146" algn="l"/>
              </a:tabLst>
            </a:pPr>
            <a:r>
              <a:rPr sz="900" spc="-7" dirty="0">
                <a:latin typeface="Candara Light" panose="020E0502030303020204" pitchFamily="34" charset="0"/>
                <a:cs typeface="Arial MT"/>
              </a:rPr>
              <a:t>Kesimpulan</a:t>
            </a:r>
            <a:endParaRPr sz="900" dirty="0">
              <a:latin typeface="Candara Light" panose="020E0502030303020204" pitchFamily="34" charset="0"/>
              <a:cs typeface="Arial MT"/>
            </a:endParaRPr>
          </a:p>
        </p:txBody>
      </p:sp>
      <p:sp>
        <p:nvSpPr>
          <p:cNvPr id="117" name="object 40">
            <a:extLst>
              <a:ext uri="{FF2B5EF4-FFF2-40B4-BE49-F238E27FC236}">
                <a16:creationId xmlns:a16="http://schemas.microsoft.com/office/drawing/2014/main" id="{5C6C8F3F-AEAB-80C0-F631-EFAD41BA8335}"/>
              </a:ext>
            </a:extLst>
          </p:cNvPr>
          <p:cNvSpPr txBox="1"/>
          <p:nvPr/>
        </p:nvSpPr>
        <p:spPr>
          <a:xfrm>
            <a:off x="9063183" y="3816297"/>
            <a:ext cx="536629" cy="146621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46146" indent="-38102">
              <a:spcBef>
                <a:spcPts val="63"/>
              </a:spcBef>
              <a:buChar char="•"/>
              <a:tabLst>
                <a:tab pos="46146" algn="l"/>
              </a:tabLst>
            </a:pPr>
            <a:r>
              <a:rPr sz="900" spc="-7" dirty="0">
                <a:latin typeface="Candara Light" panose="020E0502030303020204" pitchFamily="34" charset="0"/>
                <a:cs typeface="Arial MT"/>
              </a:rPr>
              <a:t>Saran</a:t>
            </a:r>
            <a:endParaRPr sz="900" dirty="0">
              <a:latin typeface="Candara Light" panose="020E0502030303020204" pitchFamily="34" charset="0"/>
              <a:cs typeface="Arial MT"/>
            </a:endParaRPr>
          </a:p>
        </p:txBody>
      </p:sp>
      <p:sp>
        <p:nvSpPr>
          <p:cNvPr id="118" name="object 41">
            <a:extLst>
              <a:ext uri="{FF2B5EF4-FFF2-40B4-BE49-F238E27FC236}">
                <a16:creationId xmlns:a16="http://schemas.microsoft.com/office/drawing/2014/main" id="{609281E2-0C6D-C770-31D6-040392C24987}"/>
              </a:ext>
            </a:extLst>
          </p:cNvPr>
          <p:cNvSpPr/>
          <p:nvPr/>
        </p:nvSpPr>
        <p:spPr>
          <a:xfrm>
            <a:off x="9821614" y="3384896"/>
            <a:ext cx="314509" cy="266700"/>
          </a:xfrm>
          <a:custGeom>
            <a:avLst/>
            <a:gdLst/>
            <a:ahLst/>
            <a:cxnLst/>
            <a:rect l="l" t="t" r="r" b="b"/>
            <a:pathLst>
              <a:path w="413384" h="320039">
                <a:moveTo>
                  <a:pt x="252984" y="0"/>
                </a:moveTo>
                <a:lnTo>
                  <a:pt x="252984" y="64007"/>
                </a:lnTo>
                <a:lnTo>
                  <a:pt x="0" y="64007"/>
                </a:lnTo>
                <a:lnTo>
                  <a:pt x="0" y="256031"/>
                </a:lnTo>
                <a:lnTo>
                  <a:pt x="252984" y="256031"/>
                </a:lnTo>
                <a:lnTo>
                  <a:pt x="252984" y="320039"/>
                </a:lnTo>
                <a:lnTo>
                  <a:pt x="413003" y="160019"/>
                </a:lnTo>
                <a:lnTo>
                  <a:pt x="252984" y="0"/>
                </a:lnTo>
                <a:close/>
              </a:path>
            </a:pathLst>
          </a:custGeom>
          <a:solidFill>
            <a:srgbClr val="73C3CA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grpSp>
        <p:nvGrpSpPr>
          <p:cNvPr id="119" name="object 42">
            <a:extLst>
              <a:ext uri="{FF2B5EF4-FFF2-40B4-BE49-F238E27FC236}">
                <a16:creationId xmlns:a16="http://schemas.microsoft.com/office/drawing/2014/main" id="{4E7B78BC-0B3B-A142-51DC-F3A089AFB58C}"/>
              </a:ext>
            </a:extLst>
          </p:cNvPr>
          <p:cNvGrpSpPr/>
          <p:nvPr/>
        </p:nvGrpSpPr>
        <p:grpSpPr>
          <a:xfrm>
            <a:off x="10118037" y="3359454"/>
            <a:ext cx="997637" cy="486833"/>
            <a:chOff x="10315892" y="3151568"/>
            <a:chExt cx="1311275" cy="584200"/>
          </a:xfrm>
        </p:grpSpPr>
        <p:sp>
          <p:nvSpPr>
            <p:cNvPr id="120" name="object 43">
              <a:extLst>
                <a:ext uri="{FF2B5EF4-FFF2-40B4-BE49-F238E27FC236}">
                  <a16:creationId xmlns:a16="http://schemas.microsoft.com/office/drawing/2014/main" id="{DF5B5D7A-3578-E522-E9A3-491354D3E6E0}"/>
                </a:ext>
              </a:extLst>
            </p:cNvPr>
            <p:cNvSpPr/>
            <p:nvPr/>
          </p:nvSpPr>
          <p:spPr>
            <a:xfrm>
              <a:off x="10328910" y="3164585"/>
              <a:ext cx="1285240" cy="558165"/>
            </a:xfrm>
            <a:custGeom>
              <a:avLst/>
              <a:gdLst/>
              <a:ahLst/>
              <a:cxnLst/>
              <a:rect l="l" t="t" r="r" b="b"/>
              <a:pathLst>
                <a:path w="1285240" h="558164">
                  <a:moveTo>
                    <a:pt x="1228979" y="0"/>
                  </a:moveTo>
                  <a:lnTo>
                    <a:pt x="55753" y="0"/>
                  </a:lnTo>
                  <a:lnTo>
                    <a:pt x="34075" y="4389"/>
                  </a:lnTo>
                  <a:lnTo>
                    <a:pt x="16351" y="16351"/>
                  </a:lnTo>
                  <a:lnTo>
                    <a:pt x="4389" y="34075"/>
                  </a:lnTo>
                  <a:lnTo>
                    <a:pt x="0" y="55752"/>
                  </a:lnTo>
                  <a:lnTo>
                    <a:pt x="0" y="502031"/>
                  </a:lnTo>
                  <a:lnTo>
                    <a:pt x="4389" y="523708"/>
                  </a:lnTo>
                  <a:lnTo>
                    <a:pt x="16351" y="541432"/>
                  </a:lnTo>
                  <a:lnTo>
                    <a:pt x="34075" y="553394"/>
                  </a:lnTo>
                  <a:lnTo>
                    <a:pt x="55753" y="557783"/>
                  </a:lnTo>
                  <a:lnTo>
                    <a:pt x="1228979" y="557783"/>
                  </a:lnTo>
                  <a:lnTo>
                    <a:pt x="1250656" y="553394"/>
                  </a:lnTo>
                  <a:lnTo>
                    <a:pt x="1268380" y="541432"/>
                  </a:lnTo>
                  <a:lnTo>
                    <a:pt x="1280342" y="523708"/>
                  </a:lnTo>
                  <a:lnTo>
                    <a:pt x="1284732" y="502031"/>
                  </a:lnTo>
                  <a:lnTo>
                    <a:pt x="1284732" y="55752"/>
                  </a:lnTo>
                  <a:lnTo>
                    <a:pt x="1280342" y="34075"/>
                  </a:lnTo>
                  <a:lnTo>
                    <a:pt x="1268380" y="16351"/>
                  </a:lnTo>
                  <a:lnTo>
                    <a:pt x="1250656" y="4389"/>
                  </a:lnTo>
                  <a:lnTo>
                    <a:pt x="1228979" y="0"/>
                  </a:lnTo>
                  <a:close/>
                </a:path>
              </a:pathLst>
            </a:custGeom>
            <a:solidFill>
              <a:srgbClr val="45B5C1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21" name="object 44">
              <a:extLst>
                <a:ext uri="{FF2B5EF4-FFF2-40B4-BE49-F238E27FC236}">
                  <a16:creationId xmlns:a16="http://schemas.microsoft.com/office/drawing/2014/main" id="{8B98A729-EAB6-7946-A5BB-D8335D92635F}"/>
                </a:ext>
              </a:extLst>
            </p:cNvPr>
            <p:cNvSpPr/>
            <p:nvPr/>
          </p:nvSpPr>
          <p:spPr>
            <a:xfrm>
              <a:off x="10328910" y="3164585"/>
              <a:ext cx="1285240" cy="558165"/>
            </a:xfrm>
            <a:custGeom>
              <a:avLst/>
              <a:gdLst/>
              <a:ahLst/>
              <a:cxnLst/>
              <a:rect l="l" t="t" r="r" b="b"/>
              <a:pathLst>
                <a:path w="1285240" h="558164">
                  <a:moveTo>
                    <a:pt x="0" y="55752"/>
                  </a:moveTo>
                  <a:lnTo>
                    <a:pt x="4389" y="34075"/>
                  </a:lnTo>
                  <a:lnTo>
                    <a:pt x="16351" y="16351"/>
                  </a:lnTo>
                  <a:lnTo>
                    <a:pt x="34075" y="4389"/>
                  </a:lnTo>
                  <a:lnTo>
                    <a:pt x="55753" y="0"/>
                  </a:lnTo>
                  <a:lnTo>
                    <a:pt x="1228979" y="0"/>
                  </a:lnTo>
                  <a:lnTo>
                    <a:pt x="1250656" y="4389"/>
                  </a:lnTo>
                  <a:lnTo>
                    <a:pt x="1268380" y="16351"/>
                  </a:lnTo>
                  <a:lnTo>
                    <a:pt x="1280342" y="34075"/>
                  </a:lnTo>
                  <a:lnTo>
                    <a:pt x="1284732" y="55752"/>
                  </a:lnTo>
                  <a:lnTo>
                    <a:pt x="1284732" y="502031"/>
                  </a:lnTo>
                  <a:lnTo>
                    <a:pt x="1280342" y="523708"/>
                  </a:lnTo>
                  <a:lnTo>
                    <a:pt x="1268380" y="541432"/>
                  </a:lnTo>
                  <a:lnTo>
                    <a:pt x="1250656" y="553394"/>
                  </a:lnTo>
                  <a:lnTo>
                    <a:pt x="1228979" y="557783"/>
                  </a:lnTo>
                  <a:lnTo>
                    <a:pt x="55753" y="557783"/>
                  </a:lnTo>
                  <a:lnTo>
                    <a:pt x="34075" y="553394"/>
                  </a:lnTo>
                  <a:lnTo>
                    <a:pt x="16351" y="541432"/>
                  </a:lnTo>
                  <a:lnTo>
                    <a:pt x="4389" y="523708"/>
                  </a:lnTo>
                  <a:lnTo>
                    <a:pt x="0" y="502031"/>
                  </a:lnTo>
                  <a:lnTo>
                    <a:pt x="0" y="55752"/>
                  </a:lnTo>
                  <a:close/>
                </a:path>
              </a:pathLst>
            </a:custGeom>
            <a:ln w="259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22" name="object 45">
            <a:extLst>
              <a:ext uri="{FF2B5EF4-FFF2-40B4-BE49-F238E27FC236}">
                <a16:creationId xmlns:a16="http://schemas.microsoft.com/office/drawing/2014/main" id="{1C454441-CBAF-9255-4BF4-3CF0913D2463}"/>
              </a:ext>
            </a:extLst>
          </p:cNvPr>
          <p:cNvSpPr txBox="1"/>
          <p:nvPr/>
        </p:nvSpPr>
        <p:spPr>
          <a:xfrm>
            <a:off x="10219123" y="3392515"/>
            <a:ext cx="567663" cy="110778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>
              <a:spcBef>
                <a:spcPts val="63"/>
              </a:spcBef>
            </a:pPr>
            <a:r>
              <a:rPr sz="667" b="1" dirty="0">
                <a:solidFill>
                  <a:srgbClr val="FFFFFF"/>
                </a:solidFill>
                <a:latin typeface="Candara Light" panose="020E0502030303020204" pitchFamily="34" charset="0"/>
                <a:cs typeface="Arial MT"/>
              </a:rPr>
              <a:t>Bagian</a:t>
            </a:r>
            <a:r>
              <a:rPr sz="667" b="1" spc="-3" dirty="0">
                <a:solidFill>
                  <a:srgbClr val="FFFFFF"/>
                </a:solidFill>
                <a:latin typeface="Candara Light" panose="020E0502030303020204" pitchFamily="34" charset="0"/>
                <a:cs typeface="Arial MT"/>
              </a:rPr>
              <a:t> </a:t>
            </a:r>
            <a:r>
              <a:rPr sz="667" b="1" spc="-7" dirty="0">
                <a:solidFill>
                  <a:srgbClr val="FFFFFF"/>
                </a:solidFill>
                <a:latin typeface="Candara Light" panose="020E0502030303020204" pitchFamily="34" charset="0"/>
                <a:cs typeface="Arial MT"/>
              </a:rPr>
              <a:t>Akhir</a:t>
            </a:r>
            <a:endParaRPr sz="667" b="1" dirty="0">
              <a:latin typeface="Candara Light" panose="020E0502030303020204" pitchFamily="34" charset="0"/>
              <a:cs typeface="Arial MT"/>
            </a:endParaRPr>
          </a:p>
        </p:txBody>
      </p:sp>
      <p:grpSp>
        <p:nvGrpSpPr>
          <p:cNvPr id="123" name="object 46">
            <a:extLst>
              <a:ext uri="{FF2B5EF4-FFF2-40B4-BE49-F238E27FC236}">
                <a16:creationId xmlns:a16="http://schemas.microsoft.com/office/drawing/2014/main" id="{FCFCD722-8D4E-E7D9-6330-77DFFEA46797}"/>
              </a:ext>
            </a:extLst>
          </p:cNvPr>
          <p:cNvGrpSpPr/>
          <p:nvPr/>
        </p:nvGrpSpPr>
        <p:grpSpPr>
          <a:xfrm>
            <a:off x="10302747" y="3597026"/>
            <a:ext cx="997153" cy="1041400"/>
            <a:chOff x="10578083" y="3523488"/>
            <a:chExt cx="1310640" cy="1249680"/>
          </a:xfrm>
        </p:grpSpPr>
        <p:sp>
          <p:nvSpPr>
            <p:cNvPr id="124" name="object 47">
              <a:extLst>
                <a:ext uri="{FF2B5EF4-FFF2-40B4-BE49-F238E27FC236}">
                  <a16:creationId xmlns:a16="http://schemas.microsoft.com/office/drawing/2014/main" id="{7642754E-7C49-6BDB-5C4E-5C2506BF0814}"/>
                </a:ext>
              </a:extLst>
            </p:cNvPr>
            <p:cNvSpPr/>
            <p:nvPr/>
          </p:nvSpPr>
          <p:spPr>
            <a:xfrm>
              <a:off x="10591037" y="3536442"/>
              <a:ext cx="1285240" cy="1224280"/>
            </a:xfrm>
            <a:custGeom>
              <a:avLst/>
              <a:gdLst/>
              <a:ahLst/>
              <a:cxnLst/>
              <a:rect l="l" t="t" r="r" b="b"/>
              <a:pathLst>
                <a:path w="1285240" h="1224279">
                  <a:moveTo>
                    <a:pt x="1162303" y="0"/>
                  </a:moveTo>
                  <a:lnTo>
                    <a:pt x="122427" y="0"/>
                  </a:lnTo>
                  <a:lnTo>
                    <a:pt x="74741" y="9610"/>
                  </a:lnTo>
                  <a:lnTo>
                    <a:pt x="35829" y="35829"/>
                  </a:lnTo>
                  <a:lnTo>
                    <a:pt x="9610" y="74741"/>
                  </a:lnTo>
                  <a:lnTo>
                    <a:pt x="0" y="122428"/>
                  </a:lnTo>
                  <a:lnTo>
                    <a:pt x="0" y="1101344"/>
                  </a:lnTo>
                  <a:lnTo>
                    <a:pt x="9610" y="1149030"/>
                  </a:lnTo>
                  <a:lnTo>
                    <a:pt x="35829" y="1187942"/>
                  </a:lnTo>
                  <a:lnTo>
                    <a:pt x="74741" y="1214161"/>
                  </a:lnTo>
                  <a:lnTo>
                    <a:pt x="122427" y="1223772"/>
                  </a:lnTo>
                  <a:lnTo>
                    <a:pt x="1162303" y="1223772"/>
                  </a:lnTo>
                  <a:lnTo>
                    <a:pt x="1209990" y="1214161"/>
                  </a:lnTo>
                  <a:lnTo>
                    <a:pt x="1248902" y="1187942"/>
                  </a:lnTo>
                  <a:lnTo>
                    <a:pt x="1275121" y="1149030"/>
                  </a:lnTo>
                  <a:lnTo>
                    <a:pt x="1284731" y="1101344"/>
                  </a:lnTo>
                  <a:lnTo>
                    <a:pt x="1284731" y="122428"/>
                  </a:lnTo>
                  <a:lnTo>
                    <a:pt x="1275121" y="74741"/>
                  </a:lnTo>
                  <a:lnTo>
                    <a:pt x="1248902" y="35829"/>
                  </a:lnTo>
                  <a:lnTo>
                    <a:pt x="1209990" y="9610"/>
                  </a:lnTo>
                  <a:lnTo>
                    <a:pt x="1162303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25" name="object 48">
              <a:extLst>
                <a:ext uri="{FF2B5EF4-FFF2-40B4-BE49-F238E27FC236}">
                  <a16:creationId xmlns:a16="http://schemas.microsoft.com/office/drawing/2014/main" id="{F7C1B27A-B2C1-0F9F-80F1-FA50D2E6935A}"/>
                </a:ext>
              </a:extLst>
            </p:cNvPr>
            <p:cNvSpPr/>
            <p:nvPr/>
          </p:nvSpPr>
          <p:spPr>
            <a:xfrm>
              <a:off x="10591037" y="3536442"/>
              <a:ext cx="1285240" cy="1224280"/>
            </a:xfrm>
            <a:custGeom>
              <a:avLst/>
              <a:gdLst/>
              <a:ahLst/>
              <a:cxnLst/>
              <a:rect l="l" t="t" r="r" b="b"/>
              <a:pathLst>
                <a:path w="1285240" h="1224279">
                  <a:moveTo>
                    <a:pt x="0" y="122428"/>
                  </a:moveTo>
                  <a:lnTo>
                    <a:pt x="9610" y="74741"/>
                  </a:lnTo>
                  <a:lnTo>
                    <a:pt x="35829" y="35829"/>
                  </a:lnTo>
                  <a:lnTo>
                    <a:pt x="74741" y="9610"/>
                  </a:lnTo>
                  <a:lnTo>
                    <a:pt x="122427" y="0"/>
                  </a:lnTo>
                  <a:lnTo>
                    <a:pt x="1162303" y="0"/>
                  </a:lnTo>
                  <a:lnTo>
                    <a:pt x="1209990" y="9610"/>
                  </a:lnTo>
                  <a:lnTo>
                    <a:pt x="1248902" y="35829"/>
                  </a:lnTo>
                  <a:lnTo>
                    <a:pt x="1275121" y="74741"/>
                  </a:lnTo>
                  <a:lnTo>
                    <a:pt x="1284731" y="122428"/>
                  </a:lnTo>
                  <a:lnTo>
                    <a:pt x="1284731" y="1101344"/>
                  </a:lnTo>
                  <a:lnTo>
                    <a:pt x="1275121" y="1149030"/>
                  </a:lnTo>
                  <a:lnTo>
                    <a:pt x="1248902" y="1187942"/>
                  </a:lnTo>
                  <a:lnTo>
                    <a:pt x="1209990" y="1214161"/>
                  </a:lnTo>
                  <a:lnTo>
                    <a:pt x="1162303" y="1223772"/>
                  </a:lnTo>
                  <a:lnTo>
                    <a:pt x="122427" y="1223772"/>
                  </a:lnTo>
                  <a:lnTo>
                    <a:pt x="74741" y="1214161"/>
                  </a:lnTo>
                  <a:lnTo>
                    <a:pt x="35829" y="1187942"/>
                  </a:lnTo>
                  <a:lnTo>
                    <a:pt x="9610" y="1149030"/>
                  </a:lnTo>
                  <a:lnTo>
                    <a:pt x="0" y="1101344"/>
                  </a:lnTo>
                  <a:lnTo>
                    <a:pt x="0" y="122428"/>
                  </a:lnTo>
                  <a:close/>
                </a:path>
              </a:pathLst>
            </a:custGeom>
            <a:ln w="25908">
              <a:solidFill>
                <a:srgbClr val="45B5C1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26" name="object 49">
            <a:extLst>
              <a:ext uri="{FF2B5EF4-FFF2-40B4-BE49-F238E27FC236}">
                <a16:creationId xmlns:a16="http://schemas.microsoft.com/office/drawing/2014/main" id="{7ECCBF67-A22E-B4E6-E0E6-8E0CA17C0DFD}"/>
              </a:ext>
            </a:extLst>
          </p:cNvPr>
          <p:cNvSpPr txBox="1"/>
          <p:nvPr/>
        </p:nvSpPr>
        <p:spPr>
          <a:xfrm>
            <a:off x="10395112" y="3664600"/>
            <a:ext cx="953813" cy="146621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46146" indent="-38102">
              <a:spcBef>
                <a:spcPts val="63"/>
              </a:spcBef>
              <a:buChar char="•"/>
              <a:tabLst>
                <a:tab pos="46146" algn="l"/>
              </a:tabLst>
            </a:pPr>
            <a:r>
              <a:rPr sz="900" dirty="0">
                <a:latin typeface="Candara Light" panose="020E0502030303020204" pitchFamily="34" charset="0"/>
                <a:cs typeface="Arial MT"/>
              </a:rPr>
              <a:t>Daftar</a:t>
            </a:r>
            <a:r>
              <a:rPr sz="900" spc="-20" dirty="0">
                <a:latin typeface="Candara Light" panose="020E0502030303020204" pitchFamily="34" charset="0"/>
                <a:cs typeface="Arial MT"/>
              </a:rPr>
              <a:t> </a:t>
            </a:r>
            <a:r>
              <a:rPr sz="900" spc="-7" dirty="0">
                <a:latin typeface="Candara Light" panose="020E0502030303020204" pitchFamily="34" charset="0"/>
                <a:cs typeface="Arial MT"/>
              </a:rPr>
              <a:t>Pusataka</a:t>
            </a:r>
            <a:endParaRPr sz="900" dirty="0">
              <a:latin typeface="Candara Light" panose="020E0502030303020204" pitchFamily="34" charset="0"/>
              <a:cs typeface="Arial MT"/>
            </a:endParaRPr>
          </a:p>
        </p:txBody>
      </p:sp>
      <p:sp>
        <p:nvSpPr>
          <p:cNvPr id="127" name="object 50">
            <a:extLst>
              <a:ext uri="{FF2B5EF4-FFF2-40B4-BE49-F238E27FC236}">
                <a16:creationId xmlns:a16="http://schemas.microsoft.com/office/drawing/2014/main" id="{078F8D43-201E-E442-F9A9-A950071E44F4}"/>
              </a:ext>
            </a:extLst>
          </p:cNvPr>
          <p:cNvSpPr txBox="1"/>
          <p:nvPr/>
        </p:nvSpPr>
        <p:spPr>
          <a:xfrm>
            <a:off x="10409210" y="3842775"/>
            <a:ext cx="612235" cy="146621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46146" indent="-38102">
              <a:spcBef>
                <a:spcPts val="63"/>
              </a:spcBef>
              <a:buChar char="•"/>
              <a:tabLst>
                <a:tab pos="46146" algn="l"/>
              </a:tabLst>
            </a:pPr>
            <a:r>
              <a:rPr sz="900" spc="-7" dirty="0">
                <a:latin typeface="Candara Light" panose="020E0502030303020204" pitchFamily="34" charset="0"/>
                <a:cs typeface="Arial MT"/>
              </a:rPr>
              <a:t>Lampiran</a:t>
            </a:r>
            <a:endParaRPr sz="900" dirty="0">
              <a:latin typeface="Candara Light" panose="020E0502030303020204" pitchFamily="34" charset="0"/>
              <a:cs typeface="Arial MT"/>
            </a:endParaRPr>
          </a:p>
        </p:txBody>
      </p:sp>
      <p:sp>
        <p:nvSpPr>
          <p:cNvPr id="128" name="object 51">
            <a:extLst>
              <a:ext uri="{FF2B5EF4-FFF2-40B4-BE49-F238E27FC236}">
                <a16:creationId xmlns:a16="http://schemas.microsoft.com/office/drawing/2014/main" id="{85AD463B-76E1-F62D-E36A-908D52CAAA3F}"/>
              </a:ext>
            </a:extLst>
          </p:cNvPr>
          <p:cNvSpPr txBox="1"/>
          <p:nvPr/>
        </p:nvSpPr>
        <p:spPr>
          <a:xfrm>
            <a:off x="3446873" y="2369743"/>
            <a:ext cx="360315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 Light" panose="020E0502030303020204" pitchFamily="34" charset="0"/>
                <a:cs typeface="Arial"/>
              </a:rPr>
              <a:t>Penulisan</a:t>
            </a:r>
            <a:r>
              <a:rPr sz="2000" b="1" i="1" u="sng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 Light" panose="020E0502030303020204" pitchFamily="34" charset="0"/>
                <a:cs typeface="Arial"/>
              </a:rPr>
              <a:t> </a:t>
            </a:r>
            <a:r>
              <a:rPr sz="2000" b="1" i="1" u="sng" spc="-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 Light" panose="020E0502030303020204" pitchFamily="34" charset="0"/>
                <a:cs typeface="Arial"/>
              </a:rPr>
              <a:t>Ilmiah</a:t>
            </a:r>
            <a:endParaRPr sz="2000" dirty="0">
              <a:latin typeface="Candara Light" panose="020E0502030303020204" pitchFamily="34" charset="0"/>
              <a:cs typeface="Arial"/>
            </a:endParaRPr>
          </a:p>
        </p:txBody>
      </p:sp>
      <p:grpSp>
        <p:nvGrpSpPr>
          <p:cNvPr id="135" name="object 52">
            <a:extLst>
              <a:ext uri="{FF2B5EF4-FFF2-40B4-BE49-F238E27FC236}">
                <a16:creationId xmlns:a16="http://schemas.microsoft.com/office/drawing/2014/main" id="{29F09B9B-CE48-1AC8-46AE-93C31065AC74}"/>
              </a:ext>
            </a:extLst>
          </p:cNvPr>
          <p:cNvGrpSpPr/>
          <p:nvPr/>
        </p:nvGrpSpPr>
        <p:grpSpPr>
          <a:xfrm>
            <a:off x="3181394" y="3327408"/>
            <a:ext cx="1032421" cy="496887"/>
            <a:chOff x="42608" y="3101276"/>
            <a:chExt cx="1356995" cy="596265"/>
          </a:xfrm>
        </p:grpSpPr>
        <p:sp>
          <p:nvSpPr>
            <p:cNvPr id="137" name="object 54">
              <a:extLst>
                <a:ext uri="{FF2B5EF4-FFF2-40B4-BE49-F238E27FC236}">
                  <a16:creationId xmlns:a16="http://schemas.microsoft.com/office/drawing/2014/main" id="{8D2CDDEF-54C7-2A5A-F17E-901BA307D11E}"/>
                </a:ext>
              </a:extLst>
            </p:cNvPr>
            <p:cNvSpPr/>
            <p:nvPr/>
          </p:nvSpPr>
          <p:spPr>
            <a:xfrm>
              <a:off x="55625" y="3114294"/>
              <a:ext cx="1330960" cy="570230"/>
            </a:xfrm>
            <a:custGeom>
              <a:avLst/>
              <a:gdLst/>
              <a:ahLst/>
              <a:cxnLst/>
              <a:rect l="l" t="t" r="r" b="b"/>
              <a:pathLst>
                <a:path w="1330960" h="570229">
                  <a:moveTo>
                    <a:pt x="0" y="57022"/>
                  </a:moveTo>
                  <a:lnTo>
                    <a:pt x="4479" y="34825"/>
                  </a:lnTo>
                  <a:lnTo>
                    <a:pt x="16694" y="16700"/>
                  </a:lnTo>
                  <a:lnTo>
                    <a:pt x="34811" y="4480"/>
                  </a:lnTo>
                  <a:lnTo>
                    <a:pt x="56997" y="0"/>
                  </a:lnTo>
                  <a:lnTo>
                    <a:pt x="1273429" y="0"/>
                  </a:lnTo>
                  <a:lnTo>
                    <a:pt x="1295626" y="4480"/>
                  </a:lnTo>
                  <a:lnTo>
                    <a:pt x="1313751" y="16700"/>
                  </a:lnTo>
                  <a:lnTo>
                    <a:pt x="1325971" y="34825"/>
                  </a:lnTo>
                  <a:lnTo>
                    <a:pt x="1330452" y="57022"/>
                  </a:lnTo>
                  <a:lnTo>
                    <a:pt x="1330452" y="512952"/>
                  </a:lnTo>
                  <a:lnTo>
                    <a:pt x="1325971" y="535150"/>
                  </a:lnTo>
                  <a:lnTo>
                    <a:pt x="1313751" y="553275"/>
                  </a:lnTo>
                  <a:lnTo>
                    <a:pt x="1295626" y="565495"/>
                  </a:lnTo>
                  <a:lnTo>
                    <a:pt x="1273429" y="569975"/>
                  </a:lnTo>
                  <a:lnTo>
                    <a:pt x="56997" y="569975"/>
                  </a:lnTo>
                  <a:lnTo>
                    <a:pt x="34811" y="565495"/>
                  </a:lnTo>
                  <a:lnTo>
                    <a:pt x="16694" y="553275"/>
                  </a:lnTo>
                  <a:lnTo>
                    <a:pt x="4479" y="535150"/>
                  </a:lnTo>
                  <a:lnTo>
                    <a:pt x="0" y="512952"/>
                  </a:lnTo>
                  <a:lnTo>
                    <a:pt x="0" y="5702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36" name="object 53">
              <a:extLst>
                <a:ext uri="{FF2B5EF4-FFF2-40B4-BE49-F238E27FC236}">
                  <a16:creationId xmlns:a16="http://schemas.microsoft.com/office/drawing/2014/main" id="{6AFF980A-928F-B2AC-B410-97BED693CE61}"/>
                </a:ext>
              </a:extLst>
            </p:cNvPr>
            <p:cNvSpPr/>
            <p:nvPr/>
          </p:nvSpPr>
          <p:spPr>
            <a:xfrm>
              <a:off x="55625" y="3114294"/>
              <a:ext cx="1330960" cy="570230"/>
            </a:xfrm>
            <a:custGeom>
              <a:avLst/>
              <a:gdLst/>
              <a:ahLst/>
              <a:cxnLst/>
              <a:rect l="l" t="t" r="r" b="b"/>
              <a:pathLst>
                <a:path w="1330960" h="570229">
                  <a:moveTo>
                    <a:pt x="1273429" y="0"/>
                  </a:moveTo>
                  <a:lnTo>
                    <a:pt x="56997" y="0"/>
                  </a:lnTo>
                  <a:lnTo>
                    <a:pt x="34811" y="4480"/>
                  </a:lnTo>
                  <a:lnTo>
                    <a:pt x="16694" y="16700"/>
                  </a:lnTo>
                  <a:lnTo>
                    <a:pt x="4479" y="34825"/>
                  </a:lnTo>
                  <a:lnTo>
                    <a:pt x="0" y="57022"/>
                  </a:lnTo>
                  <a:lnTo>
                    <a:pt x="0" y="512952"/>
                  </a:lnTo>
                  <a:lnTo>
                    <a:pt x="4479" y="535150"/>
                  </a:lnTo>
                  <a:lnTo>
                    <a:pt x="16694" y="553275"/>
                  </a:lnTo>
                  <a:lnTo>
                    <a:pt x="34811" y="565495"/>
                  </a:lnTo>
                  <a:lnTo>
                    <a:pt x="56997" y="569975"/>
                  </a:lnTo>
                  <a:lnTo>
                    <a:pt x="1273429" y="569975"/>
                  </a:lnTo>
                  <a:lnTo>
                    <a:pt x="1295626" y="565495"/>
                  </a:lnTo>
                  <a:lnTo>
                    <a:pt x="1313751" y="553275"/>
                  </a:lnTo>
                  <a:lnTo>
                    <a:pt x="1325971" y="535150"/>
                  </a:lnTo>
                  <a:lnTo>
                    <a:pt x="1330452" y="512952"/>
                  </a:lnTo>
                  <a:lnTo>
                    <a:pt x="1330452" y="57022"/>
                  </a:lnTo>
                  <a:lnTo>
                    <a:pt x="1325971" y="34825"/>
                  </a:lnTo>
                  <a:lnTo>
                    <a:pt x="1313751" y="16700"/>
                  </a:lnTo>
                  <a:lnTo>
                    <a:pt x="1295626" y="4480"/>
                  </a:lnTo>
                  <a:lnTo>
                    <a:pt x="1273429" y="0"/>
                  </a:lnTo>
                  <a:close/>
                </a:path>
              </a:pathLst>
            </a:custGeom>
            <a:solidFill>
              <a:srgbClr val="45B5C1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</p:grpSp>
      <p:sp>
        <p:nvSpPr>
          <p:cNvPr id="134" name="object 60">
            <a:extLst>
              <a:ext uri="{FF2B5EF4-FFF2-40B4-BE49-F238E27FC236}">
                <a16:creationId xmlns:a16="http://schemas.microsoft.com/office/drawing/2014/main" id="{EA93559C-D17F-05AD-DA3F-5A85603B52FE}"/>
              </a:ext>
            </a:extLst>
          </p:cNvPr>
          <p:cNvSpPr/>
          <p:nvPr/>
        </p:nvSpPr>
        <p:spPr>
          <a:xfrm>
            <a:off x="4273475" y="3376767"/>
            <a:ext cx="370067" cy="262996"/>
          </a:xfrm>
          <a:custGeom>
            <a:avLst/>
            <a:gdLst/>
            <a:ahLst/>
            <a:cxnLst/>
            <a:rect l="l" t="t" r="r" b="b"/>
            <a:pathLst>
              <a:path w="486410" h="315595">
                <a:moveTo>
                  <a:pt x="328422" y="0"/>
                </a:moveTo>
                <a:lnTo>
                  <a:pt x="328422" y="63119"/>
                </a:lnTo>
                <a:lnTo>
                  <a:pt x="0" y="63119"/>
                </a:lnTo>
                <a:lnTo>
                  <a:pt x="0" y="252349"/>
                </a:lnTo>
                <a:lnTo>
                  <a:pt x="328422" y="252349"/>
                </a:lnTo>
                <a:lnTo>
                  <a:pt x="328422" y="315468"/>
                </a:lnTo>
                <a:lnTo>
                  <a:pt x="486156" y="157734"/>
                </a:lnTo>
                <a:lnTo>
                  <a:pt x="328422" y="0"/>
                </a:lnTo>
                <a:close/>
              </a:path>
            </a:pathLst>
          </a:custGeom>
          <a:solidFill>
            <a:srgbClr val="2EA6AE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38" name="object 55">
            <a:extLst>
              <a:ext uri="{FF2B5EF4-FFF2-40B4-BE49-F238E27FC236}">
                <a16:creationId xmlns:a16="http://schemas.microsoft.com/office/drawing/2014/main" id="{CA29DC4D-3A74-168E-49D6-3829510AABDF}"/>
              </a:ext>
            </a:extLst>
          </p:cNvPr>
          <p:cNvSpPr txBox="1"/>
          <p:nvPr/>
        </p:nvSpPr>
        <p:spPr>
          <a:xfrm>
            <a:off x="3371064" y="3361189"/>
            <a:ext cx="551237" cy="110778"/>
          </a:xfrm>
          <a:prstGeom prst="rect">
            <a:avLst/>
          </a:prstGeom>
        </p:spPr>
        <p:txBody>
          <a:bodyPr vert="horz" wrap="square" lIns="0" tIns="8043" rIns="0" bIns="0" rtlCol="0">
            <a:spAutoFit/>
          </a:bodyPr>
          <a:lstStyle/>
          <a:p>
            <a:pPr marL="8467">
              <a:spcBef>
                <a:spcPts val="63"/>
              </a:spcBef>
            </a:pPr>
            <a:r>
              <a:rPr sz="667" b="1" dirty="0">
                <a:solidFill>
                  <a:srgbClr val="FFFFFF"/>
                </a:solidFill>
                <a:latin typeface="Candara Light" panose="020E0502030303020204" pitchFamily="34" charset="0"/>
                <a:cs typeface="Arial MT"/>
              </a:rPr>
              <a:t>Bagian</a:t>
            </a:r>
            <a:r>
              <a:rPr sz="667" b="1" spc="-30" dirty="0">
                <a:solidFill>
                  <a:srgbClr val="FFFFFF"/>
                </a:solidFill>
                <a:latin typeface="Candara Light" panose="020E0502030303020204" pitchFamily="34" charset="0"/>
                <a:cs typeface="Arial MT"/>
              </a:rPr>
              <a:t> </a:t>
            </a:r>
            <a:r>
              <a:rPr sz="667" b="1" spc="-13" dirty="0">
                <a:solidFill>
                  <a:srgbClr val="FFFFFF"/>
                </a:solidFill>
                <a:latin typeface="Candara Light" panose="020E0502030303020204" pitchFamily="34" charset="0"/>
                <a:cs typeface="Arial MT"/>
              </a:rPr>
              <a:t>Awal</a:t>
            </a:r>
            <a:endParaRPr sz="667" b="1" dirty="0">
              <a:latin typeface="Candara Light" panose="020E0502030303020204" pitchFamily="34" charset="0"/>
              <a:cs typeface="Arial MT"/>
            </a:endParaRPr>
          </a:p>
        </p:txBody>
      </p:sp>
      <p:grpSp>
        <p:nvGrpSpPr>
          <p:cNvPr id="130" name="object 56">
            <a:extLst>
              <a:ext uri="{FF2B5EF4-FFF2-40B4-BE49-F238E27FC236}">
                <a16:creationId xmlns:a16="http://schemas.microsoft.com/office/drawing/2014/main" id="{E4967726-3CF3-8969-2F52-445F9B2E7253}"/>
              </a:ext>
            </a:extLst>
          </p:cNvPr>
          <p:cNvGrpSpPr/>
          <p:nvPr/>
        </p:nvGrpSpPr>
        <p:grpSpPr>
          <a:xfrm>
            <a:off x="3433639" y="3693251"/>
            <a:ext cx="1238923" cy="1836692"/>
            <a:chOff x="471678" y="3652265"/>
            <a:chExt cx="1330960" cy="1763395"/>
          </a:xfrm>
        </p:grpSpPr>
        <p:sp>
          <p:nvSpPr>
            <p:cNvPr id="131" name="object 57">
              <a:extLst>
                <a:ext uri="{FF2B5EF4-FFF2-40B4-BE49-F238E27FC236}">
                  <a16:creationId xmlns:a16="http://schemas.microsoft.com/office/drawing/2014/main" id="{3DA4EF01-67F9-8524-ABD1-46DDFE72423A}"/>
                </a:ext>
              </a:extLst>
            </p:cNvPr>
            <p:cNvSpPr/>
            <p:nvPr/>
          </p:nvSpPr>
          <p:spPr>
            <a:xfrm>
              <a:off x="471678" y="3652265"/>
              <a:ext cx="1330960" cy="1763395"/>
            </a:xfrm>
            <a:custGeom>
              <a:avLst/>
              <a:gdLst/>
              <a:ahLst/>
              <a:cxnLst/>
              <a:rect l="l" t="t" r="r" b="b"/>
              <a:pathLst>
                <a:path w="1330960" h="1763395">
                  <a:moveTo>
                    <a:pt x="1197355" y="0"/>
                  </a:moveTo>
                  <a:lnTo>
                    <a:pt x="133045" y="0"/>
                  </a:lnTo>
                  <a:lnTo>
                    <a:pt x="90991" y="6782"/>
                  </a:lnTo>
                  <a:lnTo>
                    <a:pt x="54468" y="25672"/>
                  </a:lnTo>
                  <a:lnTo>
                    <a:pt x="25669" y="54479"/>
                  </a:lnTo>
                  <a:lnTo>
                    <a:pt x="6782" y="91017"/>
                  </a:lnTo>
                  <a:lnTo>
                    <a:pt x="0" y="133095"/>
                  </a:lnTo>
                  <a:lnTo>
                    <a:pt x="0" y="1630171"/>
                  </a:lnTo>
                  <a:lnTo>
                    <a:pt x="6782" y="1672250"/>
                  </a:lnTo>
                  <a:lnTo>
                    <a:pt x="25669" y="1708788"/>
                  </a:lnTo>
                  <a:lnTo>
                    <a:pt x="54468" y="1737595"/>
                  </a:lnTo>
                  <a:lnTo>
                    <a:pt x="90991" y="1756485"/>
                  </a:lnTo>
                  <a:lnTo>
                    <a:pt x="133045" y="1763267"/>
                  </a:lnTo>
                  <a:lnTo>
                    <a:pt x="1197355" y="1763267"/>
                  </a:lnTo>
                  <a:lnTo>
                    <a:pt x="1239434" y="1756485"/>
                  </a:lnTo>
                  <a:lnTo>
                    <a:pt x="1275972" y="1737595"/>
                  </a:lnTo>
                  <a:lnTo>
                    <a:pt x="1304779" y="1708788"/>
                  </a:lnTo>
                  <a:lnTo>
                    <a:pt x="1323669" y="1672250"/>
                  </a:lnTo>
                  <a:lnTo>
                    <a:pt x="1330452" y="1630171"/>
                  </a:lnTo>
                  <a:lnTo>
                    <a:pt x="1330452" y="133095"/>
                  </a:lnTo>
                  <a:lnTo>
                    <a:pt x="1323669" y="91017"/>
                  </a:lnTo>
                  <a:lnTo>
                    <a:pt x="1304779" y="54479"/>
                  </a:lnTo>
                  <a:lnTo>
                    <a:pt x="1275972" y="25672"/>
                  </a:lnTo>
                  <a:lnTo>
                    <a:pt x="1239434" y="6782"/>
                  </a:lnTo>
                  <a:lnTo>
                    <a:pt x="1197355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132" name="object 58">
              <a:extLst>
                <a:ext uri="{FF2B5EF4-FFF2-40B4-BE49-F238E27FC236}">
                  <a16:creationId xmlns:a16="http://schemas.microsoft.com/office/drawing/2014/main" id="{408516DE-AE5A-1D65-0DCA-FDA221BAA279}"/>
                </a:ext>
              </a:extLst>
            </p:cNvPr>
            <p:cNvSpPr/>
            <p:nvPr/>
          </p:nvSpPr>
          <p:spPr>
            <a:xfrm>
              <a:off x="471678" y="3652265"/>
              <a:ext cx="1330960" cy="1763395"/>
            </a:xfrm>
            <a:custGeom>
              <a:avLst/>
              <a:gdLst/>
              <a:ahLst/>
              <a:cxnLst/>
              <a:rect l="l" t="t" r="r" b="b"/>
              <a:pathLst>
                <a:path w="1330960" h="1763395">
                  <a:moveTo>
                    <a:pt x="0" y="133095"/>
                  </a:moveTo>
                  <a:lnTo>
                    <a:pt x="6782" y="91017"/>
                  </a:lnTo>
                  <a:lnTo>
                    <a:pt x="25669" y="54479"/>
                  </a:lnTo>
                  <a:lnTo>
                    <a:pt x="54468" y="25672"/>
                  </a:lnTo>
                  <a:lnTo>
                    <a:pt x="90991" y="6782"/>
                  </a:lnTo>
                  <a:lnTo>
                    <a:pt x="133045" y="0"/>
                  </a:lnTo>
                  <a:lnTo>
                    <a:pt x="1197355" y="0"/>
                  </a:lnTo>
                  <a:lnTo>
                    <a:pt x="1239434" y="6782"/>
                  </a:lnTo>
                  <a:lnTo>
                    <a:pt x="1275972" y="25672"/>
                  </a:lnTo>
                  <a:lnTo>
                    <a:pt x="1304779" y="54479"/>
                  </a:lnTo>
                  <a:lnTo>
                    <a:pt x="1323669" y="91017"/>
                  </a:lnTo>
                  <a:lnTo>
                    <a:pt x="1330452" y="133095"/>
                  </a:lnTo>
                  <a:lnTo>
                    <a:pt x="1330452" y="1630171"/>
                  </a:lnTo>
                  <a:lnTo>
                    <a:pt x="1323669" y="1672250"/>
                  </a:lnTo>
                  <a:lnTo>
                    <a:pt x="1304779" y="1708788"/>
                  </a:lnTo>
                  <a:lnTo>
                    <a:pt x="1275972" y="1737595"/>
                  </a:lnTo>
                  <a:lnTo>
                    <a:pt x="1239434" y="1756485"/>
                  </a:lnTo>
                  <a:lnTo>
                    <a:pt x="1197355" y="1763267"/>
                  </a:lnTo>
                  <a:lnTo>
                    <a:pt x="133045" y="1763267"/>
                  </a:lnTo>
                  <a:lnTo>
                    <a:pt x="90991" y="1756485"/>
                  </a:lnTo>
                  <a:lnTo>
                    <a:pt x="54468" y="1737595"/>
                  </a:lnTo>
                  <a:lnTo>
                    <a:pt x="25669" y="1708788"/>
                  </a:lnTo>
                  <a:lnTo>
                    <a:pt x="6782" y="1672250"/>
                  </a:lnTo>
                  <a:lnTo>
                    <a:pt x="0" y="1630171"/>
                  </a:lnTo>
                  <a:lnTo>
                    <a:pt x="0" y="133095"/>
                  </a:lnTo>
                  <a:close/>
                </a:path>
              </a:pathLst>
            </a:custGeom>
            <a:ln w="25908">
              <a:solidFill>
                <a:srgbClr val="45B5C1"/>
              </a:solidFill>
            </a:ln>
          </p:spPr>
          <p:txBody>
            <a:bodyPr wrap="square" lIns="0" tIns="0" rIns="0" bIns="0" rtlCol="0"/>
            <a:lstStyle/>
            <a:p>
              <a:endParaRPr sz="1200" dirty="0"/>
            </a:p>
          </p:txBody>
        </p:sp>
      </p:grpSp>
      <p:sp>
        <p:nvSpPr>
          <p:cNvPr id="143" name="object 59">
            <a:extLst>
              <a:ext uri="{FF2B5EF4-FFF2-40B4-BE49-F238E27FC236}">
                <a16:creationId xmlns:a16="http://schemas.microsoft.com/office/drawing/2014/main" id="{654DA6FB-F8DE-5CA1-87BB-6882287C603C}"/>
              </a:ext>
            </a:extLst>
          </p:cNvPr>
          <p:cNvSpPr txBox="1"/>
          <p:nvPr/>
        </p:nvSpPr>
        <p:spPr>
          <a:xfrm>
            <a:off x="3446873" y="3748472"/>
            <a:ext cx="1008272" cy="1657399"/>
          </a:xfrm>
          <a:prstGeom prst="rect">
            <a:avLst/>
          </a:prstGeom>
        </p:spPr>
        <p:txBody>
          <a:bodyPr vert="horz" wrap="square" lIns="0" tIns="13547" rIns="0" bIns="0" rtlCol="0">
            <a:spAutoFit/>
          </a:bodyPr>
          <a:lstStyle/>
          <a:p>
            <a:pPr marL="46146" indent="-38102">
              <a:spcBef>
                <a:spcPts val="107"/>
              </a:spcBef>
              <a:buChar char="•"/>
              <a:tabLst>
                <a:tab pos="46146" algn="l"/>
              </a:tabLst>
            </a:pPr>
            <a:r>
              <a:rPr sz="900" spc="-13" dirty="0">
                <a:latin typeface="Candara Light" panose="020E0502030303020204" pitchFamily="34" charset="0"/>
                <a:cs typeface="Arial MT"/>
              </a:rPr>
              <a:t>Cover</a:t>
            </a:r>
            <a:endParaRPr lang="en-US" sz="900" spc="-13" dirty="0">
              <a:latin typeface="Candara Light" panose="020E0502030303020204" pitchFamily="34" charset="0"/>
              <a:cs typeface="Arial MT"/>
            </a:endParaRPr>
          </a:p>
          <a:p>
            <a:pPr marL="46146" indent="-38102">
              <a:spcBef>
                <a:spcPts val="107"/>
              </a:spcBef>
              <a:buChar char="•"/>
              <a:tabLst>
                <a:tab pos="46146" algn="l"/>
              </a:tabLst>
            </a:pPr>
            <a:endParaRPr sz="900" dirty="0">
              <a:latin typeface="Candara Light" panose="020E0502030303020204" pitchFamily="34" charset="0"/>
              <a:cs typeface="Arial MT"/>
            </a:endParaRPr>
          </a:p>
          <a:p>
            <a:pPr marL="45722" marR="273486" indent="-38102">
              <a:lnSpc>
                <a:spcPts val="720"/>
              </a:lnSpc>
              <a:spcBef>
                <a:spcPts val="130"/>
              </a:spcBef>
              <a:buChar char="•"/>
              <a:tabLst>
                <a:tab pos="46992" algn="l"/>
              </a:tabLst>
            </a:pPr>
            <a:r>
              <a:rPr sz="900" spc="-7" dirty="0">
                <a:latin typeface="Candara Light" panose="020E0502030303020204" pitchFamily="34" charset="0"/>
                <a:cs typeface="Arial MT"/>
              </a:rPr>
              <a:t>Lembar 	</a:t>
            </a:r>
            <a:r>
              <a:rPr sz="900" spc="-7" dirty="0" err="1">
                <a:latin typeface="Candara Light" panose="020E0502030303020204" pitchFamily="34" charset="0"/>
                <a:cs typeface="Arial MT"/>
              </a:rPr>
              <a:t>Originalitas</a:t>
            </a:r>
            <a:endParaRPr lang="en-US" sz="900" spc="-7" dirty="0">
              <a:latin typeface="Candara Light" panose="020E0502030303020204" pitchFamily="34" charset="0"/>
              <a:cs typeface="Arial MT"/>
            </a:endParaRPr>
          </a:p>
          <a:p>
            <a:pPr marL="45722" marR="273486" indent="-38102">
              <a:lnSpc>
                <a:spcPts val="720"/>
              </a:lnSpc>
              <a:spcBef>
                <a:spcPts val="130"/>
              </a:spcBef>
              <a:buChar char="•"/>
              <a:tabLst>
                <a:tab pos="46992" algn="l"/>
              </a:tabLst>
            </a:pPr>
            <a:endParaRPr sz="900" dirty="0">
              <a:latin typeface="Candara Light" panose="020E0502030303020204" pitchFamily="34" charset="0"/>
              <a:cs typeface="Arial MT"/>
            </a:endParaRPr>
          </a:p>
          <a:p>
            <a:pPr marL="45722" marR="220991" indent="-38102">
              <a:lnSpc>
                <a:spcPts val="720"/>
              </a:lnSpc>
              <a:spcBef>
                <a:spcPts val="120"/>
              </a:spcBef>
              <a:buChar char="•"/>
              <a:tabLst>
                <a:tab pos="46992" algn="l"/>
              </a:tabLst>
            </a:pPr>
            <a:r>
              <a:rPr sz="900" spc="-7" dirty="0">
                <a:latin typeface="Candara Light" panose="020E0502030303020204" pitchFamily="34" charset="0"/>
                <a:cs typeface="Arial MT"/>
              </a:rPr>
              <a:t>Lembar 	</a:t>
            </a:r>
            <a:r>
              <a:rPr sz="900" spc="-7" dirty="0" err="1">
                <a:latin typeface="Candara Light" panose="020E0502030303020204" pitchFamily="34" charset="0"/>
                <a:cs typeface="Arial MT"/>
              </a:rPr>
              <a:t>Pengesahan</a:t>
            </a:r>
            <a:endParaRPr lang="en-US" sz="900" spc="-7" dirty="0">
              <a:latin typeface="Candara Light" panose="020E0502030303020204" pitchFamily="34" charset="0"/>
              <a:cs typeface="Arial MT"/>
            </a:endParaRPr>
          </a:p>
          <a:p>
            <a:pPr marL="45722" marR="220991" indent="-38102">
              <a:lnSpc>
                <a:spcPts val="720"/>
              </a:lnSpc>
              <a:spcBef>
                <a:spcPts val="120"/>
              </a:spcBef>
              <a:buChar char="•"/>
              <a:tabLst>
                <a:tab pos="46992" algn="l"/>
              </a:tabLst>
            </a:pPr>
            <a:endParaRPr sz="900" dirty="0">
              <a:latin typeface="Candara Light" panose="020E0502030303020204" pitchFamily="34" charset="0"/>
              <a:cs typeface="Arial MT"/>
            </a:endParaRPr>
          </a:p>
          <a:p>
            <a:pPr marL="46146" indent="-38102">
              <a:spcBef>
                <a:spcPts val="30"/>
              </a:spcBef>
              <a:buChar char="•"/>
              <a:tabLst>
                <a:tab pos="46146" algn="l"/>
              </a:tabLst>
            </a:pPr>
            <a:r>
              <a:rPr sz="900" spc="-7" dirty="0" err="1">
                <a:latin typeface="Candara Light" panose="020E0502030303020204" pitchFamily="34" charset="0"/>
                <a:cs typeface="Arial MT"/>
              </a:rPr>
              <a:t>Abstrak</a:t>
            </a:r>
            <a:endParaRPr lang="en-US" sz="900" spc="-7" dirty="0">
              <a:latin typeface="Candara Light" panose="020E0502030303020204" pitchFamily="34" charset="0"/>
              <a:cs typeface="Arial MT"/>
            </a:endParaRPr>
          </a:p>
          <a:p>
            <a:pPr marL="46146" indent="-38102">
              <a:spcBef>
                <a:spcPts val="30"/>
              </a:spcBef>
              <a:buChar char="•"/>
              <a:tabLst>
                <a:tab pos="46146" algn="l"/>
              </a:tabLst>
            </a:pPr>
            <a:endParaRPr sz="900" dirty="0">
              <a:latin typeface="Candara Light" panose="020E0502030303020204" pitchFamily="34" charset="0"/>
              <a:cs typeface="Arial MT"/>
            </a:endParaRPr>
          </a:p>
          <a:p>
            <a:pPr marL="46146" indent="-38102">
              <a:spcBef>
                <a:spcPts val="40"/>
              </a:spcBef>
              <a:buChar char="•"/>
              <a:tabLst>
                <a:tab pos="46146" algn="l"/>
              </a:tabLst>
            </a:pPr>
            <a:r>
              <a:rPr sz="900" dirty="0">
                <a:latin typeface="Candara Light" panose="020E0502030303020204" pitchFamily="34" charset="0"/>
                <a:cs typeface="Arial MT"/>
              </a:rPr>
              <a:t>Kata</a:t>
            </a:r>
            <a:r>
              <a:rPr sz="900" spc="-17" dirty="0">
                <a:latin typeface="Candara Light" panose="020E0502030303020204" pitchFamily="34" charset="0"/>
                <a:cs typeface="Arial MT"/>
              </a:rPr>
              <a:t> </a:t>
            </a:r>
            <a:r>
              <a:rPr sz="900" spc="-7" dirty="0" err="1">
                <a:latin typeface="Candara Light" panose="020E0502030303020204" pitchFamily="34" charset="0"/>
                <a:cs typeface="Arial MT"/>
              </a:rPr>
              <a:t>Pengantar</a:t>
            </a:r>
            <a:endParaRPr lang="en-US" sz="900" spc="-7" dirty="0">
              <a:latin typeface="Candara Light" panose="020E0502030303020204" pitchFamily="34" charset="0"/>
              <a:cs typeface="Arial MT"/>
            </a:endParaRPr>
          </a:p>
          <a:p>
            <a:pPr marL="46146" indent="-38102">
              <a:spcBef>
                <a:spcPts val="40"/>
              </a:spcBef>
              <a:buChar char="•"/>
              <a:tabLst>
                <a:tab pos="46146" algn="l"/>
              </a:tabLst>
            </a:pPr>
            <a:endParaRPr sz="900" dirty="0">
              <a:latin typeface="Candara Light" panose="020E0502030303020204" pitchFamily="34" charset="0"/>
              <a:cs typeface="Arial MT"/>
            </a:endParaRPr>
          </a:p>
          <a:p>
            <a:pPr marL="46146" indent="-38102">
              <a:lnSpc>
                <a:spcPts val="760"/>
              </a:lnSpc>
              <a:spcBef>
                <a:spcPts val="40"/>
              </a:spcBef>
              <a:buChar char="•"/>
              <a:tabLst>
                <a:tab pos="46146" algn="l"/>
              </a:tabLst>
            </a:pPr>
            <a:r>
              <a:rPr sz="900" dirty="0">
                <a:latin typeface="Candara Light" panose="020E0502030303020204" pitchFamily="34" charset="0"/>
                <a:cs typeface="Arial MT"/>
              </a:rPr>
              <a:t>Daftar</a:t>
            </a:r>
            <a:r>
              <a:rPr sz="900" spc="-27" dirty="0">
                <a:latin typeface="Candara Light" panose="020E0502030303020204" pitchFamily="34" charset="0"/>
                <a:cs typeface="Arial MT"/>
              </a:rPr>
              <a:t> </a:t>
            </a:r>
            <a:r>
              <a:rPr sz="900" dirty="0">
                <a:latin typeface="Candara Light" panose="020E0502030303020204" pitchFamily="34" charset="0"/>
                <a:cs typeface="Arial MT"/>
              </a:rPr>
              <a:t>Isi,</a:t>
            </a:r>
            <a:r>
              <a:rPr sz="900" spc="-17" dirty="0">
                <a:latin typeface="Candara Light" panose="020E0502030303020204" pitchFamily="34" charset="0"/>
                <a:cs typeface="Arial MT"/>
              </a:rPr>
              <a:t> </a:t>
            </a:r>
            <a:r>
              <a:rPr sz="900" spc="-7" dirty="0">
                <a:latin typeface="Candara Light" panose="020E0502030303020204" pitchFamily="34" charset="0"/>
                <a:cs typeface="Arial MT"/>
              </a:rPr>
              <a:t>Gambar</a:t>
            </a:r>
            <a:endParaRPr sz="900" dirty="0">
              <a:latin typeface="Candara Light" panose="020E0502030303020204" pitchFamily="34" charset="0"/>
              <a:cs typeface="Arial MT"/>
            </a:endParaRPr>
          </a:p>
          <a:p>
            <a:pPr marL="46992">
              <a:lnSpc>
                <a:spcPts val="760"/>
              </a:lnSpc>
            </a:pPr>
            <a:r>
              <a:rPr sz="900" dirty="0">
                <a:latin typeface="Candara Light" panose="020E0502030303020204" pitchFamily="34" charset="0"/>
                <a:cs typeface="Arial MT"/>
              </a:rPr>
              <a:t>,</a:t>
            </a:r>
            <a:r>
              <a:rPr sz="900" spc="-13" dirty="0">
                <a:latin typeface="Candara Light" panose="020E0502030303020204" pitchFamily="34" charset="0"/>
                <a:cs typeface="Arial MT"/>
              </a:rPr>
              <a:t> </a:t>
            </a:r>
            <a:r>
              <a:rPr sz="900" dirty="0">
                <a:latin typeface="Candara Light" panose="020E0502030303020204" pitchFamily="34" charset="0"/>
                <a:cs typeface="Arial MT"/>
              </a:rPr>
              <a:t>Tabel,</a:t>
            </a:r>
            <a:r>
              <a:rPr sz="900" spc="-17" dirty="0">
                <a:latin typeface="Candara Light" panose="020E0502030303020204" pitchFamily="34" charset="0"/>
                <a:cs typeface="Arial MT"/>
              </a:rPr>
              <a:t> </a:t>
            </a:r>
            <a:r>
              <a:rPr sz="900" spc="-7" dirty="0">
                <a:latin typeface="Candara Light" panose="020E0502030303020204" pitchFamily="34" charset="0"/>
                <a:cs typeface="Arial MT"/>
              </a:rPr>
              <a:t>Lampiran</a:t>
            </a:r>
            <a:endParaRPr sz="900" dirty="0">
              <a:latin typeface="Candara Light" panose="020E0502030303020204" pitchFamily="34" charset="0"/>
              <a:cs typeface="Arial MT"/>
            </a:endParaRPr>
          </a:p>
        </p:txBody>
      </p:sp>
      <p:sp>
        <p:nvSpPr>
          <p:cNvPr id="144" name="TextBox 39">
            <a:extLst>
              <a:ext uri="{FF2B5EF4-FFF2-40B4-BE49-F238E27FC236}">
                <a16:creationId xmlns:a16="http://schemas.microsoft.com/office/drawing/2014/main" id="{4D3A237C-E1FE-DCEA-7CD4-E5FC09143A45}"/>
              </a:ext>
            </a:extLst>
          </p:cNvPr>
          <p:cNvSpPr txBox="1"/>
          <p:nvPr/>
        </p:nvSpPr>
        <p:spPr>
          <a:xfrm>
            <a:off x="-1320569" y="3381361"/>
            <a:ext cx="5587999" cy="602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000000"/>
                </a:solidFill>
                <a:latin typeface="Candara Light" panose="020E0502030303020204" pitchFamily="34" charset="0"/>
                <a:ea typeface="Nunito Ultra-Bold"/>
                <a:cs typeface="Nunito Ultra-Bold"/>
                <a:sym typeface="Nunito Ultra-Bold"/>
              </a:rPr>
              <a:t>Sistematika</a:t>
            </a:r>
            <a:r>
              <a:rPr lang="en-US" sz="3200" b="1" dirty="0">
                <a:solidFill>
                  <a:srgbClr val="000000"/>
                </a:solidFill>
                <a:latin typeface="Candara Light" panose="020E0502030303020204" pitchFamily="34" charset="0"/>
                <a:ea typeface="Nunito Ultra-Bold"/>
                <a:cs typeface="Nunito Ultra-Bold"/>
                <a:sym typeface="Nunito Ultra-Bold"/>
              </a:rPr>
              <a:t> 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Candara Light" panose="020E0502030303020204" pitchFamily="34" charset="0"/>
                <a:ea typeface="Nunito Ultra-Bold"/>
                <a:cs typeface="Nunito Ultra-Bold"/>
                <a:sym typeface="Nunito Ultra-Bold"/>
              </a:rPr>
              <a:t>Penulisan </a:t>
            </a:r>
            <a:r>
              <a:rPr lang="en-US" sz="3200" b="1" dirty="0" err="1">
                <a:solidFill>
                  <a:srgbClr val="000000"/>
                </a:solidFill>
                <a:latin typeface="Candara Light" panose="020E0502030303020204" pitchFamily="34" charset="0"/>
                <a:ea typeface="Nunito Ultra-Bold"/>
                <a:cs typeface="Nunito Ultra-Bold"/>
                <a:sym typeface="Nunito Ultra-Bold"/>
              </a:rPr>
              <a:t>Ilmiah</a:t>
            </a:r>
            <a:endParaRPr lang="en-US" sz="3200" b="1" dirty="0">
              <a:solidFill>
                <a:srgbClr val="000000"/>
              </a:solidFill>
              <a:latin typeface="Candara Light" panose="020E0502030303020204" pitchFamily="34" charset="0"/>
              <a:ea typeface="Nunito Ultra-Bold"/>
              <a:cs typeface="Nunito Ultra-Bold"/>
              <a:sym typeface="Nunito Ultra-Bold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CECF7FE-D48F-C406-494A-5E965E566995}"/>
              </a:ext>
            </a:extLst>
          </p:cNvPr>
          <p:cNvGrpSpPr/>
          <p:nvPr/>
        </p:nvGrpSpPr>
        <p:grpSpPr>
          <a:xfrm>
            <a:off x="2754186" y="782941"/>
            <a:ext cx="8117832" cy="255170"/>
            <a:chOff x="4114950" y="1174411"/>
            <a:chExt cx="12176748" cy="382756"/>
          </a:xfrm>
        </p:grpSpPr>
        <p:sp>
          <p:nvSpPr>
            <p:cNvPr id="146" name="TextBox 7">
              <a:extLst>
                <a:ext uri="{FF2B5EF4-FFF2-40B4-BE49-F238E27FC236}">
                  <a16:creationId xmlns:a16="http://schemas.microsoft.com/office/drawing/2014/main" id="{9D6E3EA1-5F6D-51A6-4CAB-FC9D5EE20A89}"/>
                </a:ext>
              </a:extLst>
            </p:cNvPr>
            <p:cNvSpPr txBox="1"/>
            <p:nvPr/>
          </p:nvSpPr>
          <p:spPr>
            <a:xfrm>
              <a:off x="4114950" y="1174411"/>
              <a:ext cx="2820666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Pedoman</a:t>
              </a:r>
              <a:r>
                <a:rPr lang="en-US" sz="1600" b="1" dirty="0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 PI</a:t>
              </a:r>
            </a:p>
          </p:txBody>
        </p:sp>
        <p:sp>
          <p:nvSpPr>
            <p:cNvPr id="147" name="TextBox 8">
              <a:extLst>
                <a:ext uri="{FF2B5EF4-FFF2-40B4-BE49-F238E27FC236}">
                  <a16:creationId xmlns:a16="http://schemas.microsoft.com/office/drawing/2014/main" id="{104FFA31-610D-1F00-CD79-E3B8AE49B1D8}"/>
                </a:ext>
              </a:extLst>
            </p:cNvPr>
            <p:cNvSpPr txBox="1"/>
            <p:nvPr/>
          </p:nvSpPr>
          <p:spPr>
            <a:xfrm>
              <a:off x="6864659" y="1174411"/>
              <a:ext cx="1873886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Sistematika</a:t>
              </a:r>
              <a:endParaRPr lang="en-US" sz="1600" b="1" dirty="0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8" name="TextBox 9">
              <a:extLst>
                <a:ext uri="{FF2B5EF4-FFF2-40B4-BE49-F238E27FC236}">
                  <a16:creationId xmlns:a16="http://schemas.microsoft.com/office/drawing/2014/main" id="{C226D239-8607-C563-C59D-D5170F466B4D}"/>
                </a:ext>
              </a:extLst>
            </p:cNvPr>
            <p:cNvSpPr txBox="1"/>
            <p:nvPr/>
          </p:nvSpPr>
          <p:spPr>
            <a:xfrm>
              <a:off x="12599958" y="1187835"/>
              <a:ext cx="1245500" cy="36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Tema</a:t>
              </a:r>
            </a:p>
          </p:txBody>
        </p:sp>
        <p:sp>
          <p:nvSpPr>
            <p:cNvPr id="149" name="TextBox 10">
              <a:extLst>
                <a:ext uri="{FF2B5EF4-FFF2-40B4-BE49-F238E27FC236}">
                  <a16:creationId xmlns:a16="http://schemas.microsoft.com/office/drawing/2014/main" id="{27A2B45B-9FDD-D6AF-DAB3-5FBB6E06345A}"/>
                </a:ext>
              </a:extLst>
            </p:cNvPr>
            <p:cNvSpPr txBox="1"/>
            <p:nvPr/>
          </p:nvSpPr>
          <p:spPr>
            <a:xfrm>
              <a:off x="9181682" y="1174411"/>
              <a:ext cx="1245500" cy="36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Tahapan</a:t>
              </a:r>
              <a:endParaRPr lang="en-US" sz="1600" b="1" dirty="0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0" name="TextBox 9">
              <a:extLst>
                <a:ext uri="{FF2B5EF4-FFF2-40B4-BE49-F238E27FC236}">
                  <a16:creationId xmlns:a16="http://schemas.microsoft.com/office/drawing/2014/main" id="{CA3DB6EA-8B7C-F645-B482-43555B96CE7C}"/>
                </a:ext>
              </a:extLst>
            </p:cNvPr>
            <p:cNvSpPr txBox="1"/>
            <p:nvPr/>
          </p:nvSpPr>
          <p:spPr>
            <a:xfrm>
              <a:off x="13987488" y="1174411"/>
              <a:ext cx="2304210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Sumber</a:t>
              </a:r>
              <a:r>
                <a:rPr lang="en-US" sz="1600" b="1" dirty="0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Informasi</a:t>
              </a:r>
              <a:endParaRPr lang="en-US" sz="1600" b="1" dirty="0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ED1008D-7DF7-C730-2BEB-82FD7AC9CBC0}"/>
              </a:ext>
            </a:extLst>
          </p:cNvPr>
          <p:cNvSpPr txBox="1"/>
          <p:nvPr/>
        </p:nvSpPr>
        <p:spPr>
          <a:xfrm>
            <a:off x="4672562" y="690774"/>
            <a:ext cx="6096000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600" b="1" dirty="0" err="1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rPr>
              <a:t>Penentuan</a:t>
            </a:r>
            <a:r>
              <a:rPr lang="en-US" sz="1600" b="1" dirty="0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rPr>
              <a:t> 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rPr>
              <a:t>Tema</a:t>
            </a:r>
          </a:p>
        </p:txBody>
      </p:sp>
    </p:spTree>
    <p:extLst>
      <p:ext uri="{BB962C8B-B14F-4D97-AF65-F5344CB8AC3E}">
        <p14:creationId xmlns:p14="http://schemas.microsoft.com/office/powerpoint/2010/main" val="625320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028" y="724107"/>
            <a:ext cx="10515599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dirty="0">
                <a:latin typeface="Candara Light" panose="020E0502030303020204" pitchFamily="34" charset="0"/>
              </a:rPr>
              <a:t>OUTLINE</a:t>
            </a:r>
            <a:endParaRPr lang="en-US" sz="5400" kern="1200" dirty="0">
              <a:latin typeface="Candara Light" panose="020E0502030303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light bulb with icons coming out of it&#10;&#10;AI-generated content may be incorrect.">
            <a:extLst>
              <a:ext uri="{FF2B5EF4-FFF2-40B4-BE49-F238E27FC236}">
                <a16:creationId xmlns:a16="http://schemas.microsoft.com/office/drawing/2014/main" id="{7D5464FB-ABD8-1D81-1473-48834782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889" y="1782981"/>
            <a:ext cx="3831039" cy="4069548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360C45B-CD83-50F5-7879-93B44ED7C0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1922415"/>
              </p:ext>
            </p:extLst>
          </p:nvPr>
        </p:nvGraphicFramePr>
        <p:xfrm>
          <a:off x="730013" y="2094470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46" name="Group 45">
            <a:extLst>
              <a:ext uri="{FF2B5EF4-FFF2-40B4-BE49-F238E27FC236}">
                <a16:creationId xmlns:a16="http://schemas.microsoft.com/office/drawing/2014/main" id="{D5626C77-9115-4097-506B-1B604F1DC1BC}"/>
              </a:ext>
            </a:extLst>
          </p:cNvPr>
          <p:cNvGrpSpPr/>
          <p:nvPr/>
        </p:nvGrpSpPr>
        <p:grpSpPr>
          <a:xfrm>
            <a:off x="7478486" y="22246"/>
            <a:ext cx="6393884" cy="685757"/>
            <a:chOff x="7478486" y="22246"/>
            <a:chExt cx="6393884" cy="685757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BC90AADF-0177-B334-E1E9-CBC74E51C883}"/>
                </a:ext>
              </a:extLst>
            </p:cNvPr>
            <p:cNvGrpSpPr/>
            <p:nvPr/>
          </p:nvGrpSpPr>
          <p:grpSpPr>
            <a:xfrm>
              <a:off x="7478486" y="22246"/>
              <a:ext cx="4713514" cy="685757"/>
              <a:chOff x="0" y="0"/>
              <a:chExt cx="4274726" cy="180611"/>
            </a:xfrm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DBAC67A8-F89F-AF7C-CB2B-B0262D16EB6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806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0611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56284"/>
                    </a:lnTo>
                    <a:cubicBezTo>
                      <a:pt x="4274726" y="169720"/>
                      <a:pt x="4263834" y="180611"/>
                      <a:pt x="4250399" y="180611"/>
                    </a:cubicBezTo>
                    <a:lnTo>
                      <a:pt x="24327" y="180611"/>
                    </a:lnTo>
                    <a:cubicBezTo>
                      <a:pt x="10891" y="180611"/>
                      <a:pt x="0" y="169720"/>
                      <a:pt x="0" y="156284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13638C"/>
              </a:solidFill>
              <a:ln w="9525" cap="rnd">
                <a:solidFill>
                  <a:srgbClr val="D5D6D8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ECDA3544-E25E-C476-8A1B-C6FD5A8D08A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274726" cy="2187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4E38C9-7154-499A-F24B-759D45357873}"/>
                </a:ext>
              </a:extLst>
            </p:cNvPr>
            <p:cNvSpPr txBox="1"/>
            <p:nvPr/>
          </p:nvSpPr>
          <p:spPr>
            <a:xfrm>
              <a:off x="7770928" y="118464"/>
              <a:ext cx="61014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Pengembangan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</a:t>
              </a:r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Perangkat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Lunak</a:t>
              </a:r>
              <a:endParaRPr lang="en-ID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6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7F252FBD-C87E-FE66-F9E0-8713A477E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7" y="4337"/>
            <a:ext cx="2340769" cy="96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06018-C48C-C10A-7016-A0D7AED6A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B971CEC-C67A-EE3E-71D0-6D49EE0AACB7}"/>
              </a:ext>
            </a:extLst>
          </p:cNvPr>
          <p:cNvGrpSpPr/>
          <p:nvPr/>
        </p:nvGrpSpPr>
        <p:grpSpPr>
          <a:xfrm>
            <a:off x="707572" y="685801"/>
            <a:ext cx="10820400" cy="643390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5F67C7C-E88B-EA96-8D6A-B266CA3EA5EB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  <p:txBody>
            <a:bodyPr/>
            <a:lstStyle/>
            <a:p>
              <a:endParaRPr lang="en-ID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4461275-FC7C-C2EA-8473-1F5A0E2C087B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5735B57-C793-1BA2-8A3E-9D475A5FA5E3}"/>
              </a:ext>
            </a:extLst>
          </p:cNvPr>
          <p:cNvSpPr/>
          <p:nvPr/>
        </p:nvSpPr>
        <p:spPr>
          <a:xfrm>
            <a:off x="11043218" y="823932"/>
            <a:ext cx="226135" cy="180908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33B4F0E-6FBC-CE12-E007-A7DF995E1741}"/>
              </a:ext>
            </a:extLst>
          </p:cNvPr>
          <p:cNvSpPr/>
          <p:nvPr/>
        </p:nvSpPr>
        <p:spPr>
          <a:xfrm>
            <a:off x="922647" y="764448"/>
            <a:ext cx="257894" cy="299877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14EBD1B-7D3B-66AC-5112-44172B4C8F26}"/>
              </a:ext>
            </a:extLst>
          </p:cNvPr>
          <p:cNvSpPr txBox="1"/>
          <p:nvPr/>
        </p:nvSpPr>
        <p:spPr>
          <a:xfrm>
            <a:off x="1253851" y="769606"/>
            <a:ext cx="2116745" cy="25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pic>
        <p:nvPicPr>
          <p:cNvPr id="33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DE62F29D-2810-2B86-D0DA-EFC6E3796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42">
            <a:extLst>
              <a:ext uri="{FF2B5EF4-FFF2-40B4-BE49-F238E27FC236}">
                <a16:creationId xmlns:a16="http://schemas.microsoft.com/office/drawing/2014/main" id="{724A7E34-AC28-266E-A479-B4E2FD1D8955}"/>
              </a:ext>
            </a:extLst>
          </p:cNvPr>
          <p:cNvSpPr txBox="1"/>
          <p:nvPr/>
        </p:nvSpPr>
        <p:spPr>
          <a:xfrm>
            <a:off x="3231207" y="181319"/>
            <a:ext cx="8003443" cy="320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ID" sz="3200" b="1" dirty="0" err="1">
                <a:latin typeface="Candara Light" panose="020E0502030303020204" pitchFamily="34" charset="0"/>
              </a:rPr>
              <a:t>Struktur</a:t>
            </a:r>
            <a:r>
              <a:rPr lang="en-ID" sz="3200" b="1" dirty="0">
                <a:latin typeface="Candara Light" panose="020E0502030303020204" pitchFamily="34" charset="0"/>
              </a:rPr>
              <a:t> dan Strategi </a:t>
            </a:r>
            <a:r>
              <a:rPr lang="en-ID" sz="3200" b="1" dirty="0" err="1">
                <a:latin typeface="Candara Light" panose="020E0502030303020204" pitchFamily="34" charset="0"/>
              </a:rPr>
              <a:t>Penulisan</a:t>
            </a:r>
            <a:r>
              <a:rPr lang="en-ID" sz="3200" b="1" dirty="0">
                <a:latin typeface="Candara Light" panose="020E0502030303020204" pitchFamily="34" charset="0"/>
              </a:rPr>
              <a:t> </a:t>
            </a:r>
            <a:r>
              <a:rPr lang="en-ID" sz="3200" b="1" dirty="0" err="1">
                <a:latin typeface="Candara Light" panose="020E0502030303020204" pitchFamily="34" charset="0"/>
              </a:rPr>
              <a:t>Ilmiah</a:t>
            </a:r>
            <a:endParaRPr lang="en-US" sz="3200" b="1" dirty="0">
              <a:solidFill>
                <a:srgbClr val="000000"/>
              </a:solidFill>
              <a:latin typeface="Candara Light" panose="020E0502030303020204" pitchFamily="34" charset="0"/>
              <a:ea typeface="Nunito Ultra-Bold"/>
              <a:cs typeface="Nunito Ultra-Bold"/>
              <a:sym typeface="Nunito Ultra-Bold"/>
            </a:endParaRPr>
          </a:p>
        </p:txBody>
      </p:sp>
      <p:grpSp>
        <p:nvGrpSpPr>
          <p:cNvPr id="41" name="Group 17">
            <a:extLst>
              <a:ext uri="{FF2B5EF4-FFF2-40B4-BE49-F238E27FC236}">
                <a16:creationId xmlns:a16="http://schemas.microsoft.com/office/drawing/2014/main" id="{A951724D-FD66-D3EE-BAB3-A657207DAA33}"/>
              </a:ext>
            </a:extLst>
          </p:cNvPr>
          <p:cNvGrpSpPr/>
          <p:nvPr/>
        </p:nvGrpSpPr>
        <p:grpSpPr>
          <a:xfrm>
            <a:off x="1536884" y="1931634"/>
            <a:ext cx="722053" cy="693470"/>
            <a:chOff x="0" y="-38100"/>
            <a:chExt cx="295018" cy="212921"/>
          </a:xfrm>
        </p:grpSpPr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F16F23F7-987E-3BB4-7C3A-176FB98513C7}"/>
                </a:ext>
              </a:extLst>
            </p:cNvPr>
            <p:cNvSpPr/>
            <p:nvPr/>
          </p:nvSpPr>
          <p:spPr>
            <a:xfrm>
              <a:off x="0" y="0"/>
              <a:ext cx="295018" cy="174821"/>
            </a:xfrm>
            <a:custGeom>
              <a:avLst/>
              <a:gdLst/>
              <a:ahLst/>
              <a:cxnLst/>
              <a:rect l="l" t="t" r="r" b="b"/>
              <a:pathLst>
                <a:path w="295018" h="174821">
                  <a:moveTo>
                    <a:pt x="80573" y="0"/>
                  </a:moveTo>
                  <a:lnTo>
                    <a:pt x="214445" y="0"/>
                  </a:lnTo>
                  <a:cubicBezTo>
                    <a:pt x="258944" y="0"/>
                    <a:pt x="295018" y="36074"/>
                    <a:pt x="295018" y="80573"/>
                  </a:cubicBezTo>
                  <a:lnTo>
                    <a:pt x="295018" y="94248"/>
                  </a:lnTo>
                  <a:cubicBezTo>
                    <a:pt x="295018" y="138748"/>
                    <a:pt x="258944" y="174821"/>
                    <a:pt x="214445" y="174821"/>
                  </a:cubicBezTo>
                  <a:lnTo>
                    <a:pt x="80573" y="174821"/>
                  </a:lnTo>
                  <a:cubicBezTo>
                    <a:pt x="36074" y="174821"/>
                    <a:pt x="0" y="138748"/>
                    <a:pt x="0" y="94248"/>
                  </a:cubicBezTo>
                  <a:lnTo>
                    <a:pt x="0" y="80573"/>
                  </a:lnTo>
                  <a:cubicBezTo>
                    <a:pt x="0" y="36074"/>
                    <a:pt x="36074" y="0"/>
                    <a:pt x="80573" y="0"/>
                  </a:cubicBezTo>
                  <a:close/>
                </a:path>
              </a:pathLst>
            </a:custGeom>
            <a:solidFill>
              <a:srgbClr val="FFC0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 sz="1200"/>
            </a:p>
          </p:txBody>
        </p:sp>
        <p:sp>
          <p:nvSpPr>
            <p:cNvPr id="43" name="TextBox 19">
              <a:extLst>
                <a:ext uri="{FF2B5EF4-FFF2-40B4-BE49-F238E27FC236}">
                  <a16:creationId xmlns:a16="http://schemas.microsoft.com/office/drawing/2014/main" id="{063B26CE-8F65-DF40-1AE7-310DF0BF81F8}"/>
                </a:ext>
              </a:extLst>
            </p:cNvPr>
            <p:cNvSpPr txBox="1"/>
            <p:nvPr/>
          </p:nvSpPr>
          <p:spPr>
            <a:xfrm>
              <a:off x="0" y="-38100"/>
              <a:ext cx="295018" cy="2129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60"/>
                </a:lnSpc>
              </a:pPr>
              <a:endParaRPr sz="1200"/>
            </a:p>
          </p:txBody>
        </p:sp>
      </p:grpSp>
      <p:sp>
        <p:nvSpPr>
          <p:cNvPr id="44" name="TextBox 20">
            <a:extLst>
              <a:ext uri="{FF2B5EF4-FFF2-40B4-BE49-F238E27FC236}">
                <a16:creationId xmlns:a16="http://schemas.microsoft.com/office/drawing/2014/main" id="{420AA403-7C14-1010-B7C6-3D27B4DBD598}"/>
              </a:ext>
            </a:extLst>
          </p:cNvPr>
          <p:cNvSpPr txBox="1"/>
          <p:nvPr/>
        </p:nvSpPr>
        <p:spPr>
          <a:xfrm>
            <a:off x="1584541" y="2149913"/>
            <a:ext cx="623596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3</a:t>
            </a:r>
          </a:p>
        </p:txBody>
      </p:sp>
      <p:sp>
        <p:nvSpPr>
          <p:cNvPr id="128" name="object 51">
            <a:extLst>
              <a:ext uri="{FF2B5EF4-FFF2-40B4-BE49-F238E27FC236}">
                <a16:creationId xmlns:a16="http://schemas.microsoft.com/office/drawing/2014/main" id="{561FE06F-EF2D-40A4-D02F-23CA3C0478AB}"/>
              </a:ext>
            </a:extLst>
          </p:cNvPr>
          <p:cNvSpPr txBox="1"/>
          <p:nvPr/>
        </p:nvSpPr>
        <p:spPr>
          <a:xfrm>
            <a:off x="3446873" y="2369743"/>
            <a:ext cx="360315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 Light" panose="020E0502030303020204" pitchFamily="34" charset="0"/>
                <a:cs typeface="Arial"/>
              </a:rPr>
              <a:t>Penulisan</a:t>
            </a:r>
            <a:r>
              <a:rPr sz="2000" b="1" i="1" u="sng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 Light" panose="020E0502030303020204" pitchFamily="34" charset="0"/>
                <a:cs typeface="Arial"/>
              </a:rPr>
              <a:t> </a:t>
            </a:r>
            <a:r>
              <a:rPr sz="2000" b="1" i="1" u="sng" spc="-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 Light" panose="020E0502030303020204" pitchFamily="34" charset="0"/>
                <a:cs typeface="Arial"/>
              </a:rPr>
              <a:t>Ilmiah</a:t>
            </a:r>
            <a:endParaRPr sz="2000" dirty="0">
              <a:latin typeface="Candara Light" panose="020E0502030303020204" pitchFamily="34" charset="0"/>
              <a:cs typeface="Arial"/>
            </a:endParaRPr>
          </a:p>
        </p:txBody>
      </p:sp>
      <p:sp>
        <p:nvSpPr>
          <p:cNvPr id="144" name="TextBox 39">
            <a:extLst>
              <a:ext uri="{FF2B5EF4-FFF2-40B4-BE49-F238E27FC236}">
                <a16:creationId xmlns:a16="http://schemas.microsoft.com/office/drawing/2014/main" id="{BB0D5E45-5E7D-92F9-7242-A3C09A8BDC0C}"/>
              </a:ext>
            </a:extLst>
          </p:cNvPr>
          <p:cNvSpPr txBox="1"/>
          <p:nvPr/>
        </p:nvSpPr>
        <p:spPr>
          <a:xfrm>
            <a:off x="-784062" y="3354887"/>
            <a:ext cx="5587999" cy="602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000000"/>
                </a:solidFill>
                <a:latin typeface="Candara Light" panose="020E0502030303020204" pitchFamily="34" charset="0"/>
                <a:ea typeface="Nunito Ultra-Bold"/>
                <a:cs typeface="Nunito Ultra-Bold"/>
                <a:sym typeface="Nunito Ultra-Bold"/>
              </a:rPr>
              <a:t>Tahapan</a:t>
            </a:r>
            <a:r>
              <a:rPr lang="en-US" sz="3200" b="1" dirty="0">
                <a:solidFill>
                  <a:srgbClr val="000000"/>
                </a:solidFill>
                <a:latin typeface="Candara Light" panose="020E0502030303020204" pitchFamily="34" charset="0"/>
                <a:ea typeface="Nunito Ultra-Bold"/>
                <a:cs typeface="Nunito Ultra-Bold"/>
                <a:sym typeface="Nunito Ultra-Bold"/>
              </a:rPr>
              <a:t> 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Candara Light" panose="020E0502030303020204" pitchFamily="34" charset="0"/>
                <a:ea typeface="Nunito Ultra-Bold"/>
                <a:cs typeface="Nunito Ultra-Bold"/>
                <a:sym typeface="Nunito Ultra-Bold"/>
              </a:rPr>
              <a:t>Penulisan </a:t>
            </a:r>
            <a:r>
              <a:rPr lang="en-US" sz="3200" b="1" dirty="0" err="1">
                <a:solidFill>
                  <a:srgbClr val="000000"/>
                </a:solidFill>
                <a:latin typeface="Candara Light" panose="020E0502030303020204" pitchFamily="34" charset="0"/>
                <a:ea typeface="Nunito Ultra-Bold"/>
                <a:cs typeface="Nunito Ultra-Bold"/>
                <a:sym typeface="Nunito Ultra-Bold"/>
              </a:rPr>
              <a:t>Ilmiah</a:t>
            </a:r>
            <a:endParaRPr lang="en-US" sz="3200" b="1" dirty="0">
              <a:solidFill>
                <a:srgbClr val="000000"/>
              </a:solidFill>
              <a:latin typeface="Candara Light" panose="020E0502030303020204" pitchFamily="34" charset="0"/>
              <a:ea typeface="Nunito Ultra-Bold"/>
              <a:cs typeface="Nunito Ultra-Bold"/>
              <a:sym typeface="Nunito Ultra-Bold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436704B-4EE0-7A2B-5DA0-A345BD8694F9}"/>
              </a:ext>
            </a:extLst>
          </p:cNvPr>
          <p:cNvGrpSpPr/>
          <p:nvPr/>
        </p:nvGrpSpPr>
        <p:grpSpPr>
          <a:xfrm>
            <a:off x="2754186" y="782942"/>
            <a:ext cx="8056588" cy="246221"/>
            <a:chOff x="4114950" y="1174411"/>
            <a:chExt cx="12084882" cy="369332"/>
          </a:xfrm>
        </p:grpSpPr>
        <p:sp>
          <p:nvSpPr>
            <p:cNvPr id="146" name="TextBox 7">
              <a:extLst>
                <a:ext uri="{FF2B5EF4-FFF2-40B4-BE49-F238E27FC236}">
                  <a16:creationId xmlns:a16="http://schemas.microsoft.com/office/drawing/2014/main" id="{B0183AE1-274C-4E36-3FBD-D4B178D1D75E}"/>
                </a:ext>
              </a:extLst>
            </p:cNvPr>
            <p:cNvSpPr txBox="1"/>
            <p:nvPr/>
          </p:nvSpPr>
          <p:spPr>
            <a:xfrm>
              <a:off x="4114950" y="1174411"/>
              <a:ext cx="2820666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Pedoman</a:t>
              </a:r>
              <a:r>
                <a:rPr lang="en-US" sz="1600" b="1" dirty="0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 PI</a:t>
              </a:r>
            </a:p>
          </p:txBody>
        </p:sp>
        <p:sp>
          <p:nvSpPr>
            <p:cNvPr id="147" name="TextBox 8">
              <a:extLst>
                <a:ext uri="{FF2B5EF4-FFF2-40B4-BE49-F238E27FC236}">
                  <a16:creationId xmlns:a16="http://schemas.microsoft.com/office/drawing/2014/main" id="{AA57A748-DB7A-8D80-EBBB-9569C8FAFB1C}"/>
                </a:ext>
              </a:extLst>
            </p:cNvPr>
            <p:cNvSpPr txBox="1"/>
            <p:nvPr/>
          </p:nvSpPr>
          <p:spPr>
            <a:xfrm>
              <a:off x="6864659" y="1174411"/>
              <a:ext cx="1873886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Sistematika</a:t>
              </a:r>
              <a:endParaRPr lang="en-US" sz="1600" b="1" dirty="0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8" name="TextBox 9">
              <a:extLst>
                <a:ext uri="{FF2B5EF4-FFF2-40B4-BE49-F238E27FC236}">
                  <a16:creationId xmlns:a16="http://schemas.microsoft.com/office/drawing/2014/main" id="{23D837A5-2481-7343-A2F4-1217CFB1F814}"/>
                </a:ext>
              </a:extLst>
            </p:cNvPr>
            <p:cNvSpPr txBox="1"/>
            <p:nvPr/>
          </p:nvSpPr>
          <p:spPr>
            <a:xfrm>
              <a:off x="12421520" y="1174411"/>
              <a:ext cx="1245500" cy="36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Tema</a:t>
              </a:r>
            </a:p>
          </p:txBody>
        </p:sp>
        <p:sp>
          <p:nvSpPr>
            <p:cNvPr id="149" name="TextBox 10">
              <a:extLst>
                <a:ext uri="{FF2B5EF4-FFF2-40B4-BE49-F238E27FC236}">
                  <a16:creationId xmlns:a16="http://schemas.microsoft.com/office/drawing/2014/main" id="{40CEDBD5-84D6-0214-734E-B7018A6BC6CB}"/>
                </a:ext>
              </a:extLst>
            </p:cNvPr>
            <p:cNvSpPr txBox="1"/>
            <p:nvPr/>
          </p:nvSpPr>
          <p:spPr>
            <a:xfrm>
              <a:off x="9181682" y="1174411"/>
              <a:ext cx="1245500" cy="36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Tahapan</a:t>
              </a:r>
              <a:endParaRPr lang="en-US" sz="1600" b="1" dirty="0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0" name="TextBox 9">
              <a:extLst>
                <a:ext uri="{FF2B5EF4-FFF2-40B4-BE49-F238E27FC236}">
                  <a16:creationId xmlns:a16="http://schemas.microsoft.com/office/drawing/2014/main" id="{E0F80649-AED0-358D-0318-2C6D3835BA53}"/>
                </a:ext>
              </a:extLst>
            </p:cNvPr>
            <p:cNvSpPr txBox="1"/>
            <p:nvPr/>
          </p:nvSpPr>
          <p:spPr>
            <a:xfrm>
              <a:off x="13895622" y="1174411"/>
              <a:ext cx="2304210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Sumber</a:t>
              </a:r>
              <a:r>
                <a:rPr lang="en-US" sz="1600" b="1" dirty="0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Informasi</a:t>
              </a:r>
              <a:endParaRPr lang="en-US" sz="1600" b="1" dirty="0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5A6C500-5654-596F-DDCE-9E9968AD2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625" y="4656946"/>
            <a:ext cx="1751561" cy="1860608"/>
          </a:xfrm>
          <a:prstGeom prst="rect">
            <a:avLst/>
          </a:prstGeom>
        </p:spPr>
      </p:pic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A03F9522-1582-DD90-BD99-6BF09B2AC6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547308"/>
              </p:ext>
            </p:extLst>
          </p:nvPr>
        </p:nvGraphicFramePr>
        <p:xfrm>
          <a:off x="4587326" y="1479539"/>
          <a:ext cx="6020134" cy="5197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0CCBE993-6C6C-EAF2-3E4C-317F5064F3D0}"/>
              </a:ext>
            </a:extLst>
          </p:cNvPr>
          <p:cNvSpPr txBox="1"/>
          <p:nvPr/>
        </p:nvSpPr>
        <p:spPr>
          <a:xfrm>
            <a:off x="4417881" y="719741"/>
            <a:ext cx="6487884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600" b="1" dirty="0" err="1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rPr>
              <a:t>Penentuan</a:t>
            </a:r>
            <a:endParaRPr lang="en-US" sz="1600" b="1" dirty="0">
              <a:solidFill>
                <a:srgbClr val="FFFFFF"/>
              </a:solidFill>
              <a:latin typeface="Candara Light" panose="020E0502030303020204" pitchFamily="34" charset="0"/>
              <a:ea typeface="Nunito"/>
              <a:cs typeface="Nunito"/>
              <a:sym typeface="Nunito"/>
            </a:endParaRP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rPr>
              <a:t>Tema</a:t>
            </a:r>
          </a:p>
        </p:txBody>
      </p:sp>
    </p:spTree>
    <p:extLst>
      <p:ext uri="{BB962C8B-B14F-4D97-AF65-F5344CB8AC3E}">
        <p14:creationId xmlns:p14="http://schemas.microsoft.com/office/powerpoint/2010/main" val="1498052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0ADE-79E8-02D2-99EF-9647E54CA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BC93B21-A631-1CB2-7127-68F5AC77865A}"/>
              </a:ext>
            </a:extLst>
          </p:cNvPr>
          <p:cNvGrpSpPr/>
          <p:nvPr/>
        </p:nvGrpSpPr>
        <p:grpSpPr>
          <a:xfrm>
            <a:off x="685800" y="685801"/>
            <a:ext cx="10820400" cy="640139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AB99137-DF78-2807-FA84-330D30C02659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  <p:txBody>
            <a:bodyPr/>
            <a:lstStyle/>
            <a:p>
              <a:endParaRPr lang="en-ID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0F772B-493B-E49A-B528-ED09A207092D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B3F10216-C5CB-80FB-1BC2-46A73999E723}"/>
              </a:ext>
            </a:extLst>
          </p:cNvPr>
          <p:cNvSpPr/>
          <p:nvPr/>
        </p:nvSpPr>
        <p:spPr>
          <a:xfrm>
            <a:off x="11043218" y="823932"/>
            <a:ext cx="226135" cy="180908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C2EA317-21EF-0762-0327-16626DBB79CE}"/>
              </a:ext>
            </a:extLst>
          </p:cNvPr>
          <p:cNvSpPr/>
          <p:nvPr/>
        </p:nvSpPr>
        <p:spPr>
          <a:xfrm>
            <a:off x="922647" y="764448"/>
            <a:ext cx="257894" cy="299877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E8A3525-7880-1D0B-F8E5-F5DDD9043B47}"/>
              </a:ext>
            </a:extLst>
          </p:cNvPr>
          <p:cNvSpPr txBox="1"/>
          <p:nvPr/>
        </p:nvSpPr>
        <p:spPr>
          <a:xfrm>
            <a:off x="1253851" y="769606"/>
            <a:ext cx="2116745" cy="25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pic>
        <p:nvPicPr>
          <p:cNvPr id="33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DACC16B7-2438-8C2C-3BD6-B5E63F260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5" y="0"/>
            <a:ext cx="2981821" cy="132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42">
            <a:extLst>
              <a:ext uri="{FF2B5EF4-FFF2-40B4-BE49-F238E27FC236}">
                <a16:creationId xmlns:a16="http://schemas.microsoft.com/office/drawing/2014/main" id="{47AFE82B-2817-C227-DA06-3E8583FC7379}"/>
              </a:ext>
            </a:extLst>
          </p:cNvPr>
          <p:cNvSpPr txBox="1"/>
          <p:nvPr/>
        </p:nvSpPr>
        <p:spPr>
          <a:xfrm>
            <a:off x="3231207" y="181319"/>
            <a:ext cx="8003443" cy="320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ID" sz="3200" b="1" dirty="0" err="1">
                <a:latin typeface="Candara Light" panose="020E0502030303020204" pitchFamily="34" charset="0"/>
              </a:rPr>
              <a:t>Struktur</a:t>
            </a:r>
            <a:r>
              <a:rPr lang="en-ID" sz="3200" b="1" dirty="0">
                <a:latin typeface="Candara Light" panose="020E0502030303020204" pitchFamily="34" charset="0"/>
              </a:rPr>
              <a:t> dan Strategi </a:t>
            </a:r>
            <a:r>
              <a:rPr lang="en-ID" sz="3200" b="1" dirty="0" err="1">
                <a:latin typeface="Candara Light" panose="020E0502030303020204" pitchFamily="34" charset="0"/>
              </a:rPr>
              <a:t>Penulisan</a:t>
            </a:r>
            <a:r>
              <a:rPr lang="en-ID" sz="3200" b="1" dirty="0">
                <a:latin typeface="Candara Light" panose="020E0502030303020204" pitchFamily="34" charset="0"/>
              </a:rPr>
              <a:t> </a:t>
            </a:r>
            <a:r>
              <a:rPr lang="en-ID" sz="3200" b="1" dirty="0" err="1">
                <a:latin typeface="Candara Light" panose="020E0502030303020204" pitchFamily="34" charset="0"/>
              </a:rPr>
              <a:t>Ilmiah</a:t>
            </a:r>
            <a:endParaRPr lang="en-US" sz="3200" b="1" dirty="0">
              <a:solidFill>
                <a:srgbClr val="000000"/>
              </a:solidFill>
              <a:latin typeface="Candara Light" panose="020E0502030303020204" pitchFamily="34" charset="0"/>
              <a:ea typeface="Nunito Ultra-Bold"/>
              <a:cs typeface="Nunito Ultra-Bold"/>
              <a:sym typeface="Nunito Ultra-Bold"/>
            </a:endParaRPr>
          </a:p>
        </p:txBody>
      </p:sp>
      <p:grpSp>
        <p:nvGrpSpPr>
          <p:cNvPr id="41" name="Group 17">
            <a:extLst>
              <a:ext uri="{FF2B5EF4-FFF2-40B4-BE49-F238E27FC236}">
                <a16:creationId xmlns:a16="http://schemas.microsoft.com/office/drawing/2014/main" id="{8632E05B-9029-AC56-4EF8-BA7B91749419}"/>
              </a:ext>
            </a:extLst>
          </p:cNvPr>
          <p:cNvGrpSpPr/>
          <p:nvPr/>
        </p:nvGrpSpPr>
        <p:grpSpPr>
          <a:xfrm>
            <a:off x="1536884" y="1931634"/>
            <a:ext cx="722053" cy="693470"/>
            <a:chOff x="0" y="-38100"/>
            <a:chExt cx="295018" cy="212921"/>
          </a:xfrm>
        </p:grpSpPr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6C6A1DA4-165C-BA00-8189-775791DCA82D}"/>
                </a:ext>
              </a:extLst>
            </p:cNvPr>
            <p:cNvSpPr/>
            <p:nvPr/>
          </p:nvSpPr>
          <p:spPr>
            <a:xfrm>
              <a:off x="0" y="0"/>
              <a:ext cx="295018" cy="174821"/>
            </a:xfrm>
            <a:custGeom>
              <a:avLst/>
              <a:gdLst/>
              <a:ahLst/>
              <a:cxnLst/>
              <a:rect l="l" t="t" r="r" b="b"/>
              <a:pathLst>
                <a:path w="295018" h="174821">
                  <a:moveTo>
                    <a:pt x="80573" y="0"/>
                  </a:moveTo>
                  <a:lnTo>
                    <a:pt x="214445" y="0"/>
                  </a:lnTo>
                  <a:cubicBezTo>
                    <a:pt x="258944" y="0"/>
                    <a:pt x="295018" y="36074"/>
                    <a:pt x="295018" y="80573"/>
                  </a:cubicBezTo>
                  <a:lnTo>
                    <a:pt x="295018" y="94248"/>
                  </a:lnTo>
                  <a:cubicBezTo>
                    <a:pt x="295018" y="138748"/>
                    <a:pt x="258944" y="174821"/>
                    <a:pt x="214445" y="174821"/>
                  </a:cubicBezTo>
                  <a:lnTo>
                    <a:pt x="80573" y="174821"/>
                  </a:lnTo>
                  <a:cubicBezTo>
                    <a:pt x="36074" y="174821"/>
                    <a:pt x="0" y="138748"/>
                    <a:pt x="0" y="94248"/>
                  </a:cubicBezTo>
                  <a:lnTo>
                    <a:pt x="0" y="80573"/>
                  </a:lnTo>
                  <a:cubicBezTo>
                    <a:pt x="0" y="36074"/>
                    <a:pt x="36074" y="0"/>
                    <a:pt x="80573" y="0"/>
                  </a:cubicBezTo>
                  <a:close/>
                </a:path>
              </a:pathLst>
            </a:custGeom>
            <a:solidFill>
              <a:srgbClr val="FFC0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 sz="1200"/>
            </a:p>
          </p:txBody>
        </p:sp>
        <p:sp>
          <p:nvSpPr>
            <p:cNvPr id="43" name="TextBox 19">
              <a:extLst>
                <a:ext uri="{FF2B5EF4-FFF2-40B4-BE49-F238E27FC236}">
                  <a16:creationId xmlns:a16="http://schemas.microsoft.com/office/drawing/2014/main" id="{DA49E46B-CCA9-73C6-470E-DC70FF935A45}"/>
                </a:ext>
              </a:extLst>
            </p:cNvPr>
            <p:cNvSpPr txBox="1"/>
            <p:nvPr/>
          </p:nvSpPr>
          <p:spPr>
            <a:xfrm>
              <a:off x="0" y="-38100"/>
              <a:ext cx="295018" cy="2129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60"/>
                </a:lnSpc>
              </a:pPr>
              <a:endParaRPr sz="1200"/>
            </a:p>
          </p:txBody>
        </p:sp>
      </p:grpSp>
      <p:sp>
        <p:nvSpPr>
          <p:cNvPr id="44" name="TextBox 20">
            <a:extLst>
              <a:ext uri="{FF2B5EF4-FFF2-40B4-BE49-F238E27FC236}">
                <a16:creationId xmlns:a16="http://schemas.microsoft.com/office/drawing/2014/main" id="{249877B2-40C0-1B15-BE02-A03ABCAC01EC}"/>
              </a:ext>
            </a:extLst>
          </p:cNvPr>
          <p:cNvSpPr txBox="1"/>
          <p:nvPr/>
        </p:nvSpPr>
        <p:spPr>
          <a:xfrm>
            <a:off x="1584541" y="2149913"/>
            <a:ext cx="623596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4</a:t>
            </a:r>
          </a:p>
        </p:txBody>
      </p:sp>
      <p:sp>
        <p:nvSpPr>
          <p:cNvPr id="128" name="object 51">
            <a:extLst>
              <a:ext uri="{FF2B5EF4-FFF2-40B4-BE49-F238E27FC236}">
                <a16:creationId xmlns:a16="http://schemas.microsoft.com/office/drawing/2014/main" id="{3E0A1BFD-F46C-24AD-11BE-1B0BEAEF3958}"/>
              </a:ext>
            </a:extLst>
          </p:cNvPr>
          <p:cNvSpPr txBox="1"/>
          <p:nvPr/>
        </p:nvSpPr>
        <p:spPr>
          <a:xfrm>
            <a:off x="3446873" y="2369743"/>
            <a:ext cx="360315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 Light" panose="020E0502030303020204" pitchFamily="34" charset="0"/>
                <a:cs typeface="Arial"/>
              </a:rPr>
              <a:t>Penulisan</a:t>
            </a:r>
            <a:r>
              <a:rPr sz="2000" b="1" i="1" u="sng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 Light" panose="020E0502030303020204" pitchFamily="34" charset="0"/>
                <a:cs typeface="Arial"/>
              </a:rPr>
              <a:t> </a:t>
            </a:r>
            <a:r>
              <a:rPr sz="2000" b="1" i="1" u="sng" spc="-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 Light" panose="020E0502030303020204" pitchFamily="34" charset="0"/>
                <a:cs typeface="Arial"/>
              </a:rPr>
              <a:t>Ilmiah</a:t>
            </a:r>
            <a:endParaRPr sz="2000" dirty="0">
              <a:latin typeface="Candara Light" panose="020E0502030303020204" pitchFamily="34" charset="0"/>
              <a:cs typeface="Arial"/>
            </a:endParaRPr>
          </a:p>
        </p:txBody>
      </p:sp>
      <p:sp>
        <p:nvSpPr>
          <p:cNvPr id="144" name="TextBox 39">
            <a:extLst>
              <a:ext uri="{FF2B5EF4-FFF2-40B4-BE49-F238E27FC236}">
                <a16:creationId xmlns:a16="http://schemas.microsoft.com/office/drawing/2014/main" id="{0B62ACCF-A402-C08C-498A-4215D3E5384D}"/>
              </a:ext>
            </a:extLst>
          </p:cNvPr>
          <p:cNvSpPr txBox="1"/>
          <p:nvPr/>
        </p:nvSpPr>
        <p:spPr>
          <a:xfrm>
            <a:off x="-784062" y="3354887"/>
            <a:ext cx="5587999" cy="602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000000"/>
                </a:solidFill>
                <a:latin typeface="Candara Light" panose="020E0502030303020204" pitchFamily="34" charset="0"/>
                <a:ea typeface="Nunito Ultra-Bold"/>
                <a:cs typeface="Nunito Ultra-Bold"/>
                <a:sym typeface="Nunito Ultra-Bold"/>
              </a:rPr>
              <a:t>Menentukan</a:t>
            </a:r>
            <a:r>
              <a:rPr lang="en-US" sz="3200" b="1" dirty="0">
                <a:solidFill>
                  <a:srgbClr val="000000"/>
                </a:solidFill>
                <a:latin typeface="Candara Light" panose="020E0502030303020204" pitchFamily="34" charset="0"/>
                <a:ea typeface="Nunito Ultra-Bold"/>
                <a:cs typeface="Nunito Ultra-Bold"/>
                <a:sym typeface="Nunito Ultra-Bold"/>
              </a:rPr>
              <a:t> Tema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Candara Light" panose="020E0502030303020204" pitchFamily="34" charset="0"/>
                <a:ea typeface="Nunito Ultra-Bold"/>
                <a:cs typeface="Nunito Ultra-Bold"/>
                <a:sym typeface="Nunito Ultra-Bold"/>
              </a:rPr>
              <a:t> Penulisan </a:t>
            </a:r>
            <a:r>
              <a:rPr lang="en-US" sz="3200" b="1" dirty="0" err="1">
                <a:solidFill>
                  <a:srgbClr val="000000"/>
                </a:solidFill>
                <a:latin typeface="Candara Light" panose="020E0502030303020204" pitchFamily="34" charset="0"/>
                <a:ea typeface="Nunito Ultra-Bold"/>
                <a:cs typeface="Nunito Ultra-Bold"/>
                <a:sym typeface="Nunito Ultra-Bold"/>
              </a:rPr>
              <a:t>Ilmiah</a:t>
            </a:r>
            <a:endParaRPr lang="en-US" sz="3200" b="1" dirty="0">
              <a:solidFill>
                <a:srgbClr val="000000"/>
              </a:solidFill>
              <a:latin typeface="Candara Light" panose="020E0502030303020204" pitchFamily="34" charset="0"/>
              <a:ea typeface="Nunito Ultra-Bold"/>
              <a:cs typeface="Nunito Ultra-Bold"/>
              <a:sym typeface="Nunito Ultra-Bold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7475576-2231-D172-8C77-282197070E77}"/>
              </a:ext>
            </a:extLst>
          </p:cNvPr>
          <p:cNvGrpSpPr/>
          <p:nvPr/>
        </p:nvGrpSpPr>
        <p:grpSpPr>
          <a:xfrm>
            <a:off x="2754186" y="782942"/>
            <a:ext cx="8100126" cy="246221"/>
            <a:chOff x="4114950" y="1174411"/>
            <a:chExt cx="12150189" cy="369332"/>
          </a:xfrm>
        </p:grpSpPr>
        <p:sp>
          <p:nvSpPr>
            <p:cNvPr id="146" name="TextBox 7">
              <a:extLst>
                <a:ext uri="{FF2B5EF4-FFF2-40B4-BE49-F238E27FC236}">
                  <a16:creationId xmlns:a16="http://schemas.microsoft.com/office/drawing/2014/main" id="{451BBF85-B148-D8B0-9E47-90086E30F675}"/>
                </a:ext>
              </a:extLst>
            </p:cNvPr>
            <p:cNvSpPr txBox="1"/>
            <p:nvPr/>
          </p:nvSpPr>
          <p:spPr>
            <a:xfrm>
              <a:off x="4114950" y="1174411"/>
              <a:ext cx="2820666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Pedoman</a:t>
              </a:r>
              <a:r>
                <a:rPr lang="en-US" sz="1600" b="1" dirty="0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 PI</a:t>
              </a:r>
            </a:p>
          </p:txBody>
        </p:sp>
        <p:sp>
          <p:nvSpPr>
            <p:cNvPr id="147" name="TextBox 8">
              <a:extLst>
                <a:ext uri="{FF2B5EF4-FFF2-40B4-BE49-F238E27FC236}">
                  <a16:creationId xmlns:a16="http://schemas.microsoft.com/office/drawing/2014/main" id="{F172817C-126A-2B45-C300-2AFC4671EA9D}"/>
                </a:ext>
              </a:extLst>
            </p:cNvPr>
            <p:cNvSpPr txBox="1"/>
            <p:nvPr/>
          </p:nvSpPr>
          <p:spPr>
            <a:xfrm>
              <a:off x="6864659" y="1174411"/>
              <a:ext cx="1873886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Sistematika</a:t>
              </a:r>
              <a:endParaRPr lang="en-US" sz="1600" b="1" dirty="0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8" name="TextBox 9">
              <a:extLst>
                <a:ext uri="{FF2B5EF4-FFF2-40B4-BE49-F238E27FC236}">
                  <a16:creationId xmlns:a16="http://schemas.microsoft.com/office/drawing/2014/main" id="{AD65C62C-9E9C-7A6A-16DE-07F780B93474}"/>
                </a:ext>
              </a:extLst>
            </p:cNvPr>
            <p:cNvSpPr txBox="1"/>
            <p:nvPr/>
          </p:nvSpPr>
          <p:spPr>
            <a:xfrm>
              <a:off x="12470513" y="1174411"/>
              <a:ext cx="1245500" cy="36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Tema</a:t>
              </a:r>
            </a:p>
          </p:txBody>
        </p:sp>
        <p:sp>
          <p:nvSpPr>
            <p:cNvPr id="149" name="TextBox 10">
              <a:extLst>
                <a:ext uri="{FF2B5EF4-FFF2-40B4-BE49-F238E27FC236}">
                  <a16:creationId xmlns:a16="http://schemas.microsoft.com/office/drawing/2014/main" id="{07CAE27D-B54B-2AD5-3F3B-362EC6656B42}"/>
                </a:ext>
              </a:extLst>
            </p:cNvPr>
            <p:cNvSpPr txBox="1"/>
            <p:nvPr/>
          </p:nvSpPr>
          <p:spPr>
            <a:xfrm>
              <a:off x="9181682" y="1174411"/>
              <a:ext cx="1245500" cy="36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Tahapan</a:t>
              </a:r>
              <a:endParaRPr lang="en-US" sz="1600" b="1" dirty="0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0" name="TextBox 9">
              <a:extLst>
                <a:ext uri="{FF2B5EF4-FFF2-40B4-BE49-F238E27FC236}">
                  <a16:creationId xmlns:a16="http://schemas.microsoft.com/office/drawing/2014/main" id="{3A7B9FEF-3979-78C8-BD2F-2D2CB187C059}"/>
                </a:ext>
              </a:extLst>
            </p:cNvPr>
            <p:cNvSpPr txBox="1"/>
            <p:nvPr/>
          </p:nvSpPr>
          <p:spPr>
            <a:xfrm>
              <a:off x="13960929" y="1174411"/>
              <a:ext cx="2304210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Sumber</a:t>
              </a:r>
              <a:r>
                <a:rPr lang="en-US" sz="1600" b="1" dirty="0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Informasi</a:t>
              </a:r>
              <a:endParaRPr lang="en-US" sz="1600" b="1" dirty="0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812D663-9EDF-9986-A1B9-CC091584C5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625" y="4656946"/>
            <a:ext cx="1751561" cy="1860608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96EBCBF-74D2-5CC0-888D-BB1B1565D4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475584"/>
              </p:ext>
            </p:extLst>
          </p:nvPr>
        </p:nvGraphicFramePr>
        <p:xfrm>
          <a:off x="4220321" y="2181686"/>
          <a:ext cx="7601767" cy="3980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TextBox 9">
            <a:extLst>
              <a:ext uri="{FF2B5EF4-FFF2-40B4-BE49-F238E27FC236}">
                <a16:creationId xmlns:a16="http://schemas.microsoft.com/office/drawing/2014/main" id="{51DB60BF-5A26-D7DA-3E11-D59831F1C3BB}"/>
              </a:ext>
            </a:extLst>
          </p:cNvPr>
          <p:cNvSpPr txBox="1"/>
          <p:nvPr/>
        </p:nvSpPr>
        <p:spPr>
          <a:xfrm>
            <a:off x="7257380" y="750284"/>
            <a:ext cx="983105" cy="502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600" b="1" dirty="0" err="1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rPr>
              <a:t>Penentuan</a:t>
            </a:r>
            <a:r>
              <a:rPr lang="en-US" sz="1600" b="1" dirty="0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rPr>
              <a:t>  Tema</a:t>
            </a:r>
          </a:p>
        </p:txBody>
      </p:sp>
    </p:spTree>
    <p:extLst>
      <p:ext uri="{BB962C8B-B14F-4D97-AF65-F5344CB8AC3E}">
        <p14:creationId xmlns:p14="http://schemas.microsoft.com/office/powerpoint/2010/main" val="1820392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D347-60C2-2169-1348-B126624FF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A13256D-9E21-AD58-7F2E-6CF06847C441}"/>
              </a:ext>
            </a:extLst>
          </p:cNvPr>
          <p:cNvGrpSpPr/>
          <p:nvPr/>
        </p:nvGrpSpPr>
        <p:grpSpPr>
          <a:xfrm>
            <a:off x="685800" y="685801"/>
            <a:ext cx="10820400" cy="640139"/>
            <a:chOff x="0" y="0"/>
            <a:chExt cx="4274726" cy="1806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4B2A1DE-942D-0154-DEAC-2223887B3BD7}"/>
                </a:ext>
              </a:extLst>
            </p:cNvPr>
            <p:cNvSpPr/>
            <p:nvPr/>
          </p:nvSpPr>
          <p:spPr>
            <a:xfrm>
              <a:off x="0" y="0"/>
              <a:ext cx="4274726" cy="180611"/>
            </a:xfrm>
            <a:custGeom>
              <a:avLst/>
              <a:gdLst/>
              <a:ahLst/>
              <a:cxnLst/>
              <a:rect l="l" t="t" r="r" b="b"/>
              <a:pathLst>
                <a:path w="4274726" h="180611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284"/>
                  </a:lnTo>
                  <a:cubicBezTo>
                    <a:pt x="4274726" y="169720"/>
                    <a:pt x="4263834" y="180611"/>
                    <a:pt x="4250399" y="180611"/>
                  </a:cubicBezTo>
                  <a:lnTo>
                    <a:pt x="24327" y="180611"/>
                  </a:lnTo>
                  <a:cubicBezTo>
                    <a:pt x="10891" y="180611"/>
                    <a:pt x="0" y="169720"/>
                    <a:pt x="0" y="15628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3638C"/>
            </a:solidFill>
            <a:ln w="9525" cap="rnd">
              <a:solidFill>
                <a:srgbClr val="D5D6D8"/>
              </a:solidFill>
              <a:prstDash val="solid"/>
              <a:round/>
            </a:ln>
          </p:spPr>
          <p:txBody>
            <a:bodyPr/>
            <a:lstStyle/>
            <a:p>
              <a:endParaRPr lang="en-ID" sz="12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4EE1B48-758E-72BE-2848-2188ECFBBCDD}"/>
                </a:ext>
              </a:extLst>
            </p:cNvPr>
            <p:cNvSpPr txBox="1"/>
            <p:nvPr/>
          </p:nvSpPr>
          <p:spPr>
            <a:xfrm>
              <a:off x="0" y="-38100"/>
              <a:ext cx="4274726" cy="21871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7C3D1E49-487B-A7A5-E126-D50F94C10314}"/>
              </a:ext>
            </a:extLst>
          </p:cNvPr>
          <p:cNvSpPr/>
          <p:nvPr/>
        </p:nvSpPr>
        <p:spPr>
          <a:xfrm>
            <a:off x="11043218" y="823932"/>
            <a:ext cx="226135" cy="180908"/>
          </a:xfrm>
          <a:custGeom>
            <a:avLst/>
            <a:gdLst/>
            <a:ahLst/>
            <a:cxnLst/>
            <a:rect l="l" t="t" r="r" b="b"/>
            <a:pathLst>
              <a:path w="339202" h="271362">
                <a:moveTo>
                  <a:pt x="0" y="0"/>
                </a:moveTo>
                <a:lnTo>
                  <a:pt x="339203" y="0"/>
                </a:lnTo>
                <a:lnTo>
                  <a:pt x="339203" y="271362"/>
                </a:lnTo>
                <a:lnTo>
                  <a:pt x="0" y="27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93184E6-1FD0-58A8-3352-E6EAE6332E99}"/>
              </a:ext>
            </a:extLst>
          </p:cNvPr>
          <p:cNvSpPr/>
          <p:nvPr/>
        </p:nvSpPr>
        <p:spPr>
          <a:xfrm>
            <a:off x="922647" y="764448"/>
            <a:ext cx="257894" cy="299877"/>
          </a:xfrm>
          <a:custGeom>
            <a:avLst/>
            <a:gdLst/>
            <a:ahLst/>
            <a:cxnLst/>
            <a:rect l="l" t="t" r="r" b="b"/>
            <a:pathLst>
              <a:path w="386841" h="449815">
                <a:moveTo>
                  <a:pt x="0" y="0"/>
                </a:moveTo>
                <a:lnTo>
                  <a:pt x="386842" y="0"/>
                </a:lnTo>
                <a:lnTo>
                  <a:pt x="386842" y="449815"/>
                </a:lnTo>
                <a:lnTo>
                  <a:pt x="0" y="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sz="120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191B606-E055-4A41-1624-4FD4866376E1}"/>
              </a:ext>
            </a:extLst>
          </p:cNvPr>
          <p:cNvSpPr txBox="1"/>
          <p:nvPr/>
        </p:nvSpPr>
        <p:spPr>
          <a:xfrm>
            <a:off x="1253851" y="769606"/>
            <a:ext cx="2116745" cy="25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b="1">
                <a:solidFill>
                  <a:srgbClr val="FFFFFF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Wardiere Inc</a:t>
            </a:r>
          </a:p>
        </p:txBody>
      </p:sp>
      <p:pic>
        <p:nvPicPr>
          <p:cNvPr id="33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8A73FA6E-DC9B-A994-1D25-1AC1DC88A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5" y="0"/>
            <a:ext cx="2981821" cy="132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42">
            <a:extLst>
              <a:ext uri="{FF2B5EF4-FFF2-40B4-BE49-F238E27FC236}">
                <a16:creationId xmlns:a16="http://schemas.microsoft.com/office/drawing/2014/main" id="{14A9BE7E-8F32-5BF3-9EBB-BD9037A331BC}"/>
              </a:ext>
            </a:extLst>
          </p:cNvPr>
          <p:cNvSpPr txBox="1"/>
          <p:nvPr/>
        </p:nvSpPr>
        <p:spPr>
          <a:xfrm>
            <a:off x="3231207" y="181319"/>
            <a:ext cx="8003443" cy="320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ID" sz="3200" b="1" dirty="0" err="1">
                <a:latin typeface="Candara Light" panose="020E0502030303020204" pitchFamily="34" charset="0"/>
              </a:rPr>
              <a:t>Struktur</a:t>
            </a:r>
            <a:r>
              <a:rPr lang="en-ID" sz="3200" b="1" dirty="0">
                <a:latin typeface="Candara Light" panose="020E0502030303020204" pitchFamily="34" charset="0"/>
              </a:rPr>
              <a:t> dan Strategi </a:t>
            </a:r>
            <a:r>
              <a:rPr lang="en-ID" sz="3200" b="1" dirty="0" err="1">
                <a:latin typeface="Candara Light" panose="020E0502030303020204" pitchFamily="34" charset="0"/>
              </a:rPr>
              <a:t>Penulisan</a:t>
            </a:r>
            <a:r>
              <a:rPr lang="en-ID" sz="3200" b="1" dirty="0">
                <a:latin typeface="Candara Light" panose="020E0502030303020204" pitchFamily="34" charset="0"/>
              </a:rPr>
              <a:t> </a:t>
            </a:r>
            <a:r>
              <a:rPr lang="en-ID" sz="3200" b="1" dirty="0" err="1">
                <a:latin typeface="Candara Light" panose="020E0502030303020204" pitchFamily="34" charset="0"/>
              </a:rPr>
              <a:t>Ilmiah</a:t>
            </a:r>
            <a:endParaRPr lang="en-US" sz="3200" b="1" dirty="0">
              <a:solidFill>
                <a:srgbClr val="000000"/>
              </a:solidFill>
              <a:latin typeface="Candara Light" panose="020E0502030303020204" pitchFamily="34" charset="0"/>
              <a:ea typeface="Nunito Ultra-Bold"/>
              <a:cs typeface="Nunito Ultra-Bold"/>
              <a:sym typeface="Nunito Ultra-Bold"/>
            </a:endParaRPr>
          </a:p>
        </p:txBody>
      </p:sp>
      <p:grpSp>
        <p:nvGrpSpPr>
          <p:cNvPr id="41" name="Group 17">
            <a:extLst>
              <a:ext uri="{FF2B5EF4-FFF2-40B4-BE49-F238E27FC236}">
                <a16:creationId xmlns:a16="http://schemas.microsoft.com/office/drawing/2014/main" id="{A22F1196-EEFE-72F9-9CA4-9B24747645BD}"/>
              </a:ext>
            </a:extLst>
          </p:cNvPr>
          <p:cNvGrpSpPr/>
          <p:nvPr/>
        </p:nvGrpSpPr>
        <p:grpSpPr>
          <a:xfrm>
            <a:off x="1536884" y="1931634"/>
            <a:ext cx="722053" cy="693470"/>
            <a:chOff x="0" y="-38100"/>
            <a:chExt cx="295018" cy="212921"/>
          </a:xfrm>
        </p:grpSpPr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4B8245A6-95DB-6325-2DD0-D10489471E35}"/>
                </a:ext>
              </a:extLst>
            </p:cNvPr>
            <p:cNvSpPr/>
            <p:nvPr/>
          </p:nvSpPr>
          <p:spPr>
            <a:xfrm>
              <a:off x="0" y="0"/>
              <a:ext cx="295018" cy="174821"/>
            </a:xfrm>
            <a:custGeom>
              <a:avLst/>
              <a:gdLst/>
              <a:ahLst/>
              <a:cxnLst/>
              <a:rect l="l" t="t" r="r" b="b"/>
              <a:pathLst>
                <a:path w="295018" h="174821">
                  <a:moveTo>
                    <a:pt x="80573" y="0"/>
                  </a:moveTo>
                  <a:lnTo>
                    <a:pt x="214445" y="0"/>
                  </a:lnTo>
                  <a:cubicBezTo>
                    <a:pt x="258944" y="0"/>
                    <a:pt x="295018" y="36074"/>
                    <a:pt x="295018" y="80573"/>
                  </a:cubicBezTo>
                  <a:lnTo>
                    <a:pt x="295018" y="94248"/>
                  </a:lnTo>
                  <a:cubicBezTo>
                    <a:pt x="295018" y="138748"/>
                    <a:pt x="258944" y="174821"/>
                    <a:pt x="214445" y="174821"/>
                  </a:cubicBezTo>
                  <a:lnTo>
                    <a:pt x="80573" y="174821"/>
                  </a:lnTo>
                  <a:cubicBezTo>
                    <a:pt x="36074" y="174821"/>
                    <a:pt x="0" y="138748"/>
                    <a:pt x="0" y="94248"/>
                  </a:cubicBezTo>
                  <a:lnTo>
                    <a:pt x="0" y="80573"/>
                  </a:lnTo>
                  <a:cubicBezTo>
                    <a:pt x="0" y="36074"/>
                    <a:pt x="36074" y="0"/>
                    <a:pt x="80573" y="0"/>
                  </a:cubicBezTo>
                  <a:close/>
                </a:path>
              </a:pathLst>
            </a:custGeom>
            <a:solidFill>
              <a:srgbClr val="FFC0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D" sz="1200"/>
            </a:p>
          </p:txBody>
        </p:sp>
        <p:sp>
          <p:nvSpPr>
            <p:cNvPr id="43" name="TextBox 19">
              <a:extLst>
                <a:ext uri="{FF2B5EF4-FFF2-40B4-BE49-F238E27FC236}">
                  <a16:creationId xmlns:a16="http://schemas.microsoft.com/office/drawing/2014/main" id="{5D42B5B4-8792-D4FE-4203-AED631EE7220}"/>
                </a:ext>
              </a:extLst>
            </p:cNvPr>
            <p:cNvSpPr txBox="1"/>
            <p:nvPr/>
          </p:nvSpPr>
          <p:spPr>
            <a:xfrm>
              <a:off x="0" y="-38100"/>
              <a:ext cx="295018" cy="21292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60"/>
                </a:lnSpc>
              </a:pPr>
              <a:endParaRPr sz="1200"/>
            </a:p>
          </p:txBody>
        </p:sp>
      </p:grpSp>
      <p:sp>
        <p:nvSpPr>
          <p:cNvPr id="44" name="TextBox 20">
            <a:extLst>
              <a:ext uri="{FF2B5EF4-FFF2-40B4-BE49-F238E27FC236}">
                <a16:creationId xmlns:a16="http://schemas.microsoft.com/office/drawing/2014/main" id="{15AE467A-2E55-1288-51E0-8580CD0D3EBF}"/>
              </a:ext>
            </a:extLst>
          </p:cNvPr>
          <p:cNvSpPr txBox="1"/>
          <p:nvPr/>
        </p:nvSpPr>
        <p:spPr>
          <a:xfrm>
            <a:off x="1584541" y="2149913"/>
            <a:ext cx="623596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5</a:t>
            </a:r>
          </a:p>
        </p:txBody>
      </p:sp>
      <p:sp>
        <p:nvSpPr>
          <p:cNvPr id="128" name="object 51">
            <a:extLst>
              <a:ext uri="{FF2B5EF4-FFF2-40B4-BE49-F238E27FC236}">
                <a16:creationId xmlns:a16="http://schemas.microsoft.com/office/drawing/2014/main" id="{96293F4F-C09F-A876-60C0-CFCF33540627}"/>
              </a:ext>
            </a:extLst>
          </p:cNvPr>
          <p:cNvSpPr txBox="1"/>
          <p:nvPr/>
        </p:nvSpPr>
        <p:spPr>
          <a:xfrm>
            <a:off x="3446873" y="2369743"/>
            <a:ext cx="3603150" cy="316326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sz="2000" b="1" i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 Light" panose="020E0502030303020204" pitchFamily="34" charset="0"/>
                <a:cs typeface="Arial"/>
              </a:rPr>
              <a:t>Penulisan</a:t>
            </a:r>
            <a:r>
              <a:rPr sz="2000" b="1" i="1" u="sng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 Light" panose="020E0502030303020204" pitchFamily="34" charset="0"/>
                <a:cs typeface="Arial"/>
              </a:rPr>
              <a:t> </a:t>
            </a:r>
            <a:r>
              <a:rPr sz="2000" b="1" i="1" u="sng" spc="-7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dara Light" panose="020E0502030303020204" pitchFamily="34" charset="0"/>
                <a:cs typeface="Arial"/>
              </a:rPr>
              <a:t>Ilmiah</a:t>
            </a:r>
            <a:endParaRPr sz="2000" dirty="0">
              <a:latin typeface="Candara Light" panose="020E0502030303020204" pitchFamily="34" charset="0"/>
              <a:cs typeface="Arial"/>
            </a:endParaRPr>
          </a:p>
        </p:txBody>
      </p:sp>
      <p:sp>
        <p:nvSpPr>
          <p:cNvPr id="144" name="TextBox 39">
            <a:extLst>
              <a:ext uri="{FF2B5EF4-FFF2-40B4-BE49-F238E27FC236}">
                <a16:creationId xmlns:a16="http://schemas.microsoft.com/office/drawing/2014/main" id="{8494F098-EF3C-78DE-C919-B00176F9E5C7}"/>
              </a:ext>
            </a:extLst>
          </p:cNvPr>
          <p:cNvSpPr txBox="1"/>
          <p:nvPr/>
        </p:nvSpPr>
        <p:spPr>
          <a:xfrm>
            <a:off x="-784062" y="3354887"/>
            <a:ext cx="5587999" cy="319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000000"/>
                </a:solidFill>
                <a:latin typeface="Candara Light" panose="020E0502030303020204" pitchFamily="34" charset="0"/>
                <a:ea typeface="Nunito Ultra-Bold"/>
                <a:cs typeface="Nunito Ultra-Bold"/>
                <a:sym typeface="Nunito Ultra-Bold"/>
              </a:rPr>
              <a:t>Sumber</a:t>
            </a:r>
            <a:r>
              <a:rPr lang="en-US" sz="3200" b="1" dirty="0">
                <a:solidFill>
                  <a:srgbClr val="000000"/>
                </a:solidFill>
                <a:latin typeface="Candara Light" panose="020E0502030303020204" pitchFamily="34" charset="0"/>
                <a:ea typeface="Nunito Ultra-Bold"/>
                <a:cs typeface="Nunito Ultra-Bold"/>
                <a:sym typeface="Nunito Ultra-Bold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ndara Light" panose="020E0502030303020204" pitchFamily="34" charset="0"/>
                <a:ea typeface="Nunito Ultra-Bold"/>
                <a:cs typeface="Nunito Ultra-Bold"/>
                <a:sym typeface="Nunito Ultra-Bold"/>
              </a:rPr>
              <a:t>Informasi</a:t>
            </a:r>
            <a:endParaRPr lang="en-US" sz="3200" b="1" dirty="0">
              <a:solidFill>
                <a:srgbClr val="000000"/>
              </a:solidFill>
              <a:latin typeface="Candara Light" panose="020E0502030303020204" pitchFamily="34" charset="0"/>
              <a:ea typeface="Nunito Ultra-Bold"/>
              <a:cs typeface="Nunito Ultra-Bold"/>
              <a:sym typeface="Nunito Ultra-Bold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2FB0A1F-ADA2-2EB5-D7D8-4552B1C7EA02}"/>
              </a:ext>
            </a:extLst>
          </p:cNvPr>
          <p:cNvGrpSpPr/>
          <p:nvPr/>
        </p:nvGrpSpPr>
        <p:grpSpPr>
          <a:xfrm>
            <a:off x="2754186" y="782942"/>
            <a:ext cx="8100126" cy="246221"/>
            <a:chOff x="4114950" y="1174411"/>
            <a:chExt cx="12150189" cy="369332"/>
          </a:xfrm>
        </p:grpSpPr>
        <p:sp>
          <p:nvSpPr>
            <p:cNvPr id="146" name="TextBox 7">
              <a:extLst>
                <a:ext uri="{FF2B5EF4-FFF2-40B4-BE49-F238E27FC236}">
                  <a16:creationId xmlns:a16="http://schemas.microsoft.com/office/drawing/2014/main" id="{00E6EC48-A42F-8CD3-3D8A-895481AF17A7}"/>
                </a:ext>
              </a:extLst>
            </p:cNvPr>
            <p:cNvSpPr txBox="1"/>
            <p:nvPr/>
          </p:nvSpPr>
          <p:spPr>
            <a:xfrm>
              <a:off x="4114950" y="1174411"/>
              <a:ext cx="2820666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Pedoman</a:t>
              </a:r>
              <a:r>
                <a:rPr lang="en-US" sz="1600" b="1" dirty="0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 PI</a:t>
              </a:r>
            </a:p>
          </p:txBody>
        </p:sp>
        <p:sp>
          <p:nvSpPr>
            <p:cNvPr id="147" name="TextBox 8">
              <a:extLst>
                <a:ext uri="{FF2B5EF4-FFF2-40B4-BE49-F238E27FC236}">
                  <a16:creationId xmlns:a16="http://schemas.microsoft.com/office/drawing/2014/main" id="{9F958D44-4860-416B-03D7-7EAAE606A6EF}"/>
                </a:ext>
              </a:extLst>
            </p:cNvPr>
            <p:cNvSpPr txBox="1"/>
            <p:nvPr/>
          </p:nvSpPr>
          <p:spPr>
            <a:xfrm>
              <a:off x="6864659" y="1174411"/>
              <a:ext cx="1873886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Sistematika</a:t>
              </a:r>
              <a:endParaRPr lang="en-US" sz="1600" b="1" dirty="0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48" name="TextBox 9">
              <a:extLst>
                <a:ext uri="{FF2B5EF4-FFF2-40B4-BE49-F238E27FC236}">
                  <a16:creationId xmlns:a16="http://schemas.microsoft.com/office/drawing/2014/main" id="{C5A0ED4C-C808-5048-B940-E00F6B43AE55}"/>
                </a:ext>
              </a:extLst>
            </p:cNvPr>
            <p:cNvSpPr txBox="1"/>
            <p:nvPr/>
          </p:nvSpPr>
          <p:spPr>
            <a:xfrm>
              <a:off x="12470513" y="1174411"/>
              <a:ext cx="1245500" cy="36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Tema</a:t>
              </a:r>
            </a:p>
          </p:txBody>
        </p:sp>
        <p:sp>
          <p:nvSpPr>
            <p:cNvPr id="149" name="TextBox 10">
              <a:extLst>
                <a:ext uri="{FF2B5EF4-FFF2-40B4-BE49-F238E27FC236}">
                  <a16:creationId xmlns:a16="http://schemas.microsoft.com/office/drawing/2014/main" id="{FE6BAE77-A663-1DDD-2FE8-175478B97AD0}"/>
                </a:ext>
              </a:extLst>
            </p:cNvPr>
            <p:cNvSpPr txBox="1"/>
            <p:nvPr/>
          </p:nvSpPr>
          <p:spPr>
            <a:xfrm>
              <a:off x="9181682" y="1174411"/>
              <a:ext cx="1245500" cy="369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Tahapan</a:t>
              </a:r>
              <a:endParaRPr lang="en-US" sz="1600" b="1" dirty="0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0" name="TextBox 9">
              <a:extLst>
                <a:ext uri="{FF2B5EF4-FFF2-40B4-BE49-F238E27FC236}">
                  <a16:creationId xmlns:a16="http://schemas.microsoft.com/office/drawing/2014/main" id="{A5798857-55DB-1D2E-9ED0-FD73BCF5B5B8}"/>
                </a:ext>
              </a:extLst>
            </p:cNvPr>
            <p:cNvSpPr txBox="1"/>
            <p:nvPr/>
          </p:nvSpPr>
          <p:spPr>
            <a:xfrm>
              <a:off x="13960929" y="1174411"/>
              <a:ext cx="2304210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Sumber</a:t>
              </a:r>
              <a:r>
                <a:rPr lang="en-US" sz="1600" b="1" dirty="0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 </a:t>
              </a:r>
              <a:r>
                <a:rPr lang="en-US" sz="1600" b="1" dirty="0" err="1">
                  <a:solidFill>
                    <a:srgbClr val="FFFFFF"/>
                  </a:solidFill>
                  <a:latin typeface="Candara Light" panose="020E0502030303020204" pitchFamily="34" charset="0"/>
                  <a:ea typeface="Nunito"/>
                  <a:cs typeface="Nunito"/>
                  <a:sym typeface="Nunito"/>
                </a:rPr>
                <a:t>Informasi</a:t>
              </a:r>
              <a:endParaRPr lang="en-US" sz="1600" b="1" dirty="0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0DEA4E85-4C07-199E-C31D-BAE3F5A63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625" y="4656946"/>
            <a:ext cx="1751561" cy="1860608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7FC84EDD-DF99-F706-6DC4-30DF3D106BFE}"/>
              </a:ext>
            </a:extLst>
          </p:cNvPr>
          <p:cNvSpPr txBox="1"/>
          <p:nvPr/>
        </p:nvSpPr>
        <p:spPr>
          <a:xfrm>
            <a:off x="7257380" y="750284"/>
            <a:ext cx="983105" cy="502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600" b="1" dirty="0" err="1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rPr>
              <a:t>Penentuan</a:t>
            </a:r>
            <a:r>
              <a:rPr lang="en-US" sz="1600" b="1" dirty="0">
                <a:solidFill>
                  <a:srgbClr val="FFFFFF"/>
                </a:solidFill>
                <a:latin typeface="Candara Light" panose="020E0502030303020204" pitchFamily="34" charset="0"/>
                <a:ea typeface="Nunito"/>
                <a:cs typeface="Nunito"/>
                <a:sym typeface="Nunito"/>
              </a:rPr>
              <a:t>  Tema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279F518-2C37-E233-3D48-78D101EA73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7090732"/>
              </p:ext>
            </p:extLst>
          </p:nvPr>
        </p:nvGraphicFramePr>
        <p:xfrm>
          <a:off x="4216054" y="1734288"/>
          <a:ext cx="7526347" cy="412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36962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51D6C-DD6A-CAB3-7A80-38FEB98B5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901" y="118464"/>
            <a:ext cx="10394197" cy="2387600"/>
          </a:xfrm>
        </p:spPr>
        <p:txBody>
          <a:bodyPr/>
          <a:lstStyle/>
          <a:p>
            <a:r>
              <a:rPr lang="en-US" b="1" dirty="0" err="1">
                <a:latin typeface="Candara Light" panose="020E0502030303020204" pitchFamily="34" charset="0"/>
              </a:rPr>
              <a:t>Contoh</a:t>
            </a:r>
            <a:r>
              <a:rPr lang="en-US" b="1" dirty="0">
                <a:latin typeface="Candara Light" panose="020E0502030303020204" pitchFamily="34" charset="0"/>
              </a:rPr>
              <a:t> </a:t>
            </a:r>
            <a:r>
              <a:rPr lang="en-US" b="1" dirty="0" err="1">
                <a:latin typeface="Candara Light" panose="020E0502030303020204" pitchFamily="34" charset="0"/>
              </a:rPr>
              <a:t>Judul</a:t>
            </a:r>
            <a:r>
              <a:rPr lang="en-US" b="1" dirty="0">
                <a:latin typeface="Candara Light" panose="020E0502030303020204" pitchFamily="34" charset="0"/>
              </a:rPr>
              <a:t> Penulisan </a:t>
            </a:r>
            <a:r>
              <a:rPr lang="en-US" b="1" dirty="0" err="1">
                <a:latin typeface="Candara Light" panose="020E0502030303020204" pitchFamily="34" charset="0"/>
              </a:rPr>
              <a:t>Ilmiah</a:t>
            </a:r>
            <a:endParaRPr lang="en-US" b="1" dirty="0">
              <a:latin typeface="Candara Light" panose="020E0502030303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8E3F31-7488-3497-61D5-823BE33C6614}"/>
              </a:ext>
            </a:extLst>
          </p:cNvPr>
          <p:cNvGrpSpPr/>
          <p:nvPr/>
        </p:nvGrpSpPr>
        <p:grpSpPr>
          <a:xfrm>
            <a:off x="7478486" y="22246"/>
            <a:ext cx="6393884" cy="685757"/>
            <a:chOff x="7478486" y="22246"/>
            <a:chExt cx="6393884" cy="685757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19C88CA8-D31C-CCCC-B31C-0B385ADD4B8E}"/>
                </a:ext>
              </a:extLst>
            </p:cNvPr>
            <p:cNvGrpSpPr/>
            <p:nvPr/>
          </p:nvGrpSpPr>
          <p:grpSpPr>
            <a:xfrm>
              <a:off x="7478486" y="22246"/>
              <a:ext cx="4713514" cy="685757"/>
              <a:chOff x="0" y="0"/>
              <a:chExt cx="4274726" cy="180611"/>
            </a:xfrm>
          </p:grpSpPr>
          <p:sp>
            <p:nvSpPr>
              <p:cNvPr id="14" name="Freeform 3">
                <a:extLst>
                  <a:ext uri="{FF2B5EF4-FFF2-40B4-BE49-F238E27FC236}">
                    <a16:creationId xmlns:a16="http://schemas.microsoft.com/office/drawing/2014/main" id="{B386EFE2-BA05-BBBE-CEEF-85647BCBC62C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806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0611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56284"/>
                    </a:lnTo>
                    <a:cubicBezTo>
                      <a:pt x="4274726" y="169720"/>
                      <a:pt x="4263834" y="180611"/>
                      <a:pt x="4250399" y="180611"/>
                    </a:cubicBezTo>
                    <a:lnTo>
                      <a:pt x="24327" y="180611"/>
                    </a:lnTo>
                    <a:cubicBezTo>
                      <a:pt x="10891" y="180611"/>
                      <a:pt x="0" y="169720"/>
                      <a:pt x="0" y="156284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13638C"/>
              </a:solidFill>
              <a:ln w="9525" cap="rnd">
                <a:solidFill>
                  <a:srgbClr val="D5D6D8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5" name="TextBox 4">
                <a:extLst>
                  <a:ext uri="{FF2B5EF4-FFF2-40B4-BE49-F238E27FC236}">
                    <a16:creationId xmlns:a16="http://schemas.microsoft.com/office/drawing/2014/main" id="{5EE68657-9642-FE03-A023-63577CD892B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274726" cy="2187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3DC775-BE9E-0ACD-6A99-18A5F8FB6784}"/>
                </a:ext>
              </a:extLst>
            </p:cNvPr>
            <p:cNvSpPr txBox="1"/>
            <p:nvPr/>
          </p:nvSpPr>
          <p:spPr>
            <a:xfrm>
              <a:off x="7770928" y="118464"/>
              <a:ext cx="61014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Pengembangan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</a:t>
              </a:r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Perangkat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Lunak</a:t>
              </a:r>
              <a:endParaRPr lang="en-ID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32991136-C1AD-A5F5-E2EF-782CF344B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7" y="4337"/>
            <a:ext cx="2340769" cy="96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207A49-9AAE-CA22-40C9-46861A4EFF9B}"/>
              </a:ext>
            </a:extLst>
          </p:cNvPr>
          <p:cNvSpPr/>
          <p:nvPr/>
        </p:nvSpPr>
        <p:spPr>
          <a:xfrm>
            <a:off x="0" y="3429000"/>
            <a:ext cx="12192001" cy="3429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5FCA9B73-1036-3630-C676-C516D9B8E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06387" y="2928472"/>
            <a:ext cx="2529221" cy="3451791"/>
          </a:xfrm>
          <a:prstGeom prst="rect">
            <a:avLst/>
          </a:prstGeom>
        </p:spPr>
      </p:pic>
      <p:grpSp>
        <p:nvGrpSpPr>
          <p:cNvPr id="18" name="Group 2">
            <a:extLst>
              <a:ext uri="{FF2B5EF4-FFF2-40B4-BE49-F238E27FC236}">
                <a16:creationId xmlns:a16="http://schemas.microsoft.com/office/drawing/2014/main" id="{6017B0FC-3170-1FCD-CDAA-981897F300FC}"/>
              </a:ext>
            </a:extLst>
          </p:cNvPr>
          <p:cNvGrpSpPr/>
          <p:nvPr/>
        </p:nvGrpSpPr>
        <p:grpSpPr>
          <a:xfrm>
            <a:off x="4331252" y="4297679"/>
            <a:ext cx="1927308" cy="1711707"/>
            <a:chOff x="0" y="0"/>
            <a:chExt cx="8080692" cy="8870065"/>
          </a:xfrm>
        </p:grpSpPr>
        <p:pic>
          <p:nvPicPr>
            <p:cNvPr id="19" name="Picture 3">
              <a:extLst>
                <a:ext uri="{FF2B5EF4-FFF2-40B4-BE49-F238E27FC236}">
                  <a16:creationId xmlns:a16="http://schemas.microsoft.com/office/drawing/2014/main" id="{F4DD7883-E767-199F-E7C8-14E12C8EF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66060" cy="6830128"/>
            </a:xfrm>
            <a:prstGeom prst="rect">
              <a:avLst/>
            </a:prstGeom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D6419DBC-4E7A-E283-D32B-BB7158922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</p:spPr>
        </p:pic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C1F1EAE7-73C7-D7B8-7A6D-C88E45ED0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</p:spPr>
        </p:pic>
      </p:grpSp>
      <p:pic>
        <p:nvPicPr>
          <p:cNvPr id="22" name="Picture 4">
            <a:extLst>
              <a:ext uri="{FF2B5EF4-FFF2-40B4-BE49-F238E27FC236}">
                <a16:creationId xmlns:a16="http://schemas.microsoft.com/office/drawing/2014/main" id="{C8468937-4F47-4833-8ABB-081BCB15AF2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6581756" y="5420496"/>
            <a:ext cx="936286" cy="834146"/>
          </a:xfrm>
          <a:prstGeom prst="rect">
            <a:avLst/>
          </a:prstGeom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id="{FDCCF9C5-71E3-A16A-DC11-3D131AF1F0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019469" y="3710928"/>
            <a:ext cx="1061469" cy="229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44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764F5-E924-815E-BF88-D249BBF98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5167-EC4B-5D92-366B-7FF94AC57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979" y="859892"/>
            <a:ext cx="10394197" cy="566229"/>
          </a:xfrm>
        </p:spPr>
        <p:txBody>
          <a:bodyPr>
            <a:normAutofit fontScale="90000"/>
          </a:bodyPr>
          <a:lstStyle/>
          <a:p>
            <a:r>
              <a:rPr lang="en-US" sz="4000" b="1" dirty="0" err="1">
                <a:latin typeface="Candara Light" panose="020E0502030303020204" pitchFamily="34" charset="0"/>
              </a:rPr>
              <a:t>Contoh</a:t>
            </a:r>
            <a:r>
              <a:rPr lang="en-US" sz="4000" b="1" dirty="0">
                <a:latin typeface="Candara Light" panose="020E0502030303020204" pitchFamily="34" charset="0"/>
              </a:rPr>
              <a:t> </a:t>
            </a:r>
            <a:r>
              <a:rPr lang="en-US" sz="4000" b="1" dirty="0" err="1">
                <a:latin typeface="Candara Light" panose="020E0502030303020204" pitchFamily="34" charset="0"/>
              </a:rPr>
              <a:t>Judul</a:t>
            </a:r>
            <a:r>
              <a:rPr lang="en-US" sz="4000" b="1" dirty="0">
                <a:latin typeface="Candara Light" panose="020E0502030303020204" pitchFamily="34" charset="0"/>
              </a:rPr>
              <a:t> Penulisan </a:t>
            </a:r>
            <a:r>
              <a:rPr lang="en-US" sz="4000" b="1" dirty="0" err="1">
                <a:latin typeface="Candara Light" panose="020E0502030303020204" pitchFamily="34" charset="0"/>
              </a:rPr>
              <a:t>Ilmiah</a:t>
            </a:r>
            <a:endParaRPr lang="en-US" sz="4000" b="1" dirty="0">
              <a:latin typeface="Candara Light" panose="020E0502030303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A26D78-73DA-C69C-CC70-DA12ABB61BB3}"/>
              </a:ext>
            </a:extLst>
          </p:cNvPr>
          <p:cNvGrpSpPr/>
          <p:nvPr/>
        </p:nvGrpSpPr>
        <p:grpSpPr>
          <a:xfrm>
            <a:off x="7478486" y="22246"/>
            <a:ext cx="6393884" cy="685757"/>
            <a:chOff x="7478486" y="22246"/>
            <a:chExt cx="6393884" cy="685757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A7094917-9415-F5AB-9F97-D838A7637C77}"/>
                </a:ext>
              </a:extLst>
            </p:cNvPr>
            <p:cNvGrpSpPr/>
            <p:nvPr/>
          </p:nvGrpSpPr>
          <p:grpSpPr>
            <a:xfrm>
              <a:off x="7478486" y="22246"/>
              <a:ext cx="4713514" cy="685757"/>
              <a:chOff x="0" y="0"/>
              <a:chExt cx="4274726" cy="180611"/>
            </a:xfrm>
          </p:grpSpPr>
          <p:sp>
            <p:nvSpPr>
              <p:cNvPr id="14" name="Freeform 3">
                <a:extLst>
                  <a:ext uri="{FF2B5EF4-FFF2-40B4-BE49-F238E27FC236}">
                    <a16:creationId xmlns:a16="http://schemas.microsoft.com/office/drawing/2014/main" id="{35D31925-571F-5CCF-A24B-88826C84618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806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0611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56284"/>
                    </a:lnTo>
                    <a:cubicBezTo>
                      <a:pt x="4274726" y="169720"/>
                      <a:pt x="4263834" y="180611"/>
                      <a:pt x="4250399" y="180611"/>
                    </a:cubicBezTo>
                    <a:lnTo>
                      <a:pt x="24327" y="180611"/>
                    </a:lnTo>
                    <a:cubicBezTo>
                      <a:pt x="10891" y="180611"/>
                      <a:pt x="0" y="169720"/>
                      <a:pt x="0" y="156284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13638C"/>
              </a:solidFill>
              <a:ln w="9525" cap="rnd">
                <a:solidFill>
                  <a:srgbClr val="D5D6D8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5" name="TextBox 4">
                <a:extLst>
                  <a:ext uri="{FF2B5EF4-FFF2-40B4-BE49-F238E27FC236}">
                    <a16:creationId xmlns:a16="http://schemas.microsoft.com/office/drawing/2014/main" id="{BB7C01E9-A3E5-CB7E-70B1-4C33FE0E19E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274726" cy="2187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C3992B-6FDD-2736-6093-DF4C9D9617F1}"/>
                </a:ext>
              </a:extLst>
            </p:cNvPr>
            <p:cNvSpPr txBox="1"/>
            <p:nvPr/>
          </p:nvSpPr>
          <p:spPr>
            <a:xfrm>
              <a:off x="7770928" y="118464"/>
              <a:ext cx="61014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Pengembangan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</a:t>
              </a:r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Perangkat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Lunak</a:t>
              </a:r>
              <a:endParaRPr lang="en-ID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7D25E44C-E4B9-46ED-98E1-E8C61B19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7" y="4337"/>
            <a:ext cx="2340769" cy="96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2376A-8B56-EC38-2491-56DE072465CC}"/>
              </a:ext>
            </a:extLst>
          </p:cNvPr>
          <p:cNvSpPr txBox="1">
            <a:spLocks/>
          </p:cNvSpPr>
          <p:nvPr/>
        </p:nvSpPr>
        <p:spPr>
          <a:xfrm>
            <a:off x="437830" y="1578274"/>
            <a:ext cx="11316339" cy="4538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indent="-228600" algn="just">
              <a:spcBef>
                <a:spcPts val="600"/>
              </a:spcBef>
              <a:buAutoNum type="arabicPeriod"/>
            </a:pPr>
            <a:r>
              <a:rPr lang="en-ID" sz="1800" dirty="0" err="1">
                <a:latin typeface="Candara Light" panose="020E0502030303020204" pitchFamily="34" charset="0"/>
              </a:rPr>
              <a:t>Penggunaan</a:t>
            </a:r>
            <a:r>
              <a:rPr lang="en-ID" sz="1800" dirty="0">
                <a:latin typeface="Candara Light" panose="020E0502030303020204" pitchFamily="34" charset="0"/>
              </a:rPr>
              <a:t> Machine Learning </a:t>
            </a:r>
            <a:r>
              <a:rPr lang="en-ID" sz="1800" dirty="0" err="1">
                <a:latin typeface="Candara Light" panose="020E0502030303020204" pitchFamily="34" charset="0"/>
              </a:rPr>
              <a:t>dalam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Pengembangan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Aplikasi</a:t>
            </a:r>
            <a:r>
              <a:rPr lang="en-ID" sz="1800" dirty="0">
                <a:latin typeface="Candara Light" panose="020E0502030303020204" pitchFamily="34" charset="0"/>
              </a:rPr>
              <a:t> Web </a:t>
            </a:r>
            <a:r>
              <a:rPr lang="en-ID" sz="1800" dirty="0" err="1">
                <a:latin typeface="Candara Light" panose="020E0502030303020204" pitchFamily="34" charset="0"/>
              </a:rPr>
              <a:t>untuk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Analisis</a:t>
            </a:r>
            <a:r>
              <a:rPr lang="en-ID" sz="1800" dirty="0">
                <a:latin typeface="Candara Light" panose="020E0502030303020204" pitchFamily="34" charset="0"/>
              </a:rPr>
              <a:t> Data Real-Time</a:t>
            </a:r>
            <a:endParaRPr lang="en-US" sz="1800" kern="100" dirty="0">
              <a:latin typeface="Candara Light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02920" indent="-228600" algn="just">
              <a:spcBef>
                <a:spcPts val="600"/>
              </a:spcBef>
              <a:buAutoNum type="arabicPeriod"/>
            </a:pPr>
            <a:r>
              <a:rPr lang="en-ID" sz="1800" dirty="0" err="1">
                <a:latin typeface="Candara Light" panose="020E0502030303020204" pitchFamily="34" charset="0"/>
              </a:rPr>
              <a:t>Implementasi</a:t>
            </a:r>
            <a:r>
              <a:rPr lang="en-ID" sz="1800" dirty="0">
                <a:latin typeface="Candara Light" panose="020E0502030303020204" pitchFamily="34" charset="0"/>
              </a:rPr>
              <a:t> AI pada </a:t>
            </a:r>
            <a:r>
              <a:rPr lang="en-ID" sz="1800" dirty="0" err="1">
                <a:latin typeface="Candara Light" panose="020E0502030303020204" pitchFamily="34" charset="0"/>
              </a:rPr>
              <a:t>Pengembangan</a:t>
            </a:r>
            <a:r>
              <a:rPr lang="en-ID" sz="1800" dirty="0">
                <a:latin typeface="Candara Light" panose="020E0502030303020204" pitchFamily="34" charset="0"/>
              </a:rPr>
              <a:t> Website </a:t>
            </a:r>
            <a:r>
              <a:rPr lang="en-ID" sz="1800" dirty="0" err="1">
                <a:latin typeface="Candara Light" panose="020E0502030303020204" pitchFamily="34" charset="0"/>
              </a:rPr>
              <a:t>untuk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Personalisasi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Konten</a:t>
            </a:r>
            <a:r>
              <a:rPr lang="en-ID" sz="1800" dirty="0">
                <a:latin typeface="Candara Light" panose="020E0502030303020204" pitchFamily="34" charset="0"/>
              </a:rPr>
              <a:t> dan </a:t>
            </a:r>
            <a:r>
              <a:rPr lang="en-ID" sz="1800" dirty="0" err="1">
                <a:latin typeface="Candara Light" panose="020E0502030303020204" pitchFamily="34" charset="0"/>
              </a:rPr>
              <a:t>Peningkatan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Interaksi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Pengguna</a:t>
            </a:r>
            <a:endParaRPr lang="en-ID" sz="1800" dirty="0">
              <a:latin typeface="Candara Light" panose="020E0502030303020204" pitchFamily="34" charset="0"/>
            </a:endParaRPr>
          </a:p>
          <a:p>
            <a:pPr marL="502920" indent="-228600" algn="just">
              <a:spcBef>
                <a:spcPts val="600"/>
              </a:spcBef>
              <a:buAutoNum type="arabicPeriod"/>
            </a:pPr>
            <a:r>
              <a:rPr lang="en-ID" sz="1800" dirty="0" err="1">
                <a:latin typeface="Candara Light" panose="020E0502030303020204" pitchFamily="34" charset="0"/>
              </a:rPr>
              <a:t>Menerapkan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Sistem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Rekomendasi</a:t>
            </a:r>
            <a:r>
              <a:rPr lang="en-ID" sz="1800" dirty="0">
                <a:latin typeface="Candara Light" panose="020E0502030303020204" pitchFamily="34" charset="0"/>
              </a:rPr>
              <a:t> AI </a:t>
            </a:r>
            <a:r>
              <a:rPr lang="en-ID" sz="1800" dirty="0" err="1">
                <a:latin typeface="Candara Light" panose="020E0502030303020204" pitchFamily="34" charset="0"/>
              </a:rPr>
              <a:t>dalam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Pengembangan</a:t>
            </a:r>
            <a:r>
              <a:rPr lang="en-ID" sz="1800" dirty="0">
                <a:latin typeface="Candara Light" panose="020E0502030303020204" pitchFamily="34" charset="0"/>
              </a:rPr>
              <a:t> Website E-Commerce: Studi Kasus dan </a:t>
            </a:r>
            <a:r>
              <a:rPr lang="en-ID" sz="1800" dirty="0" err="1">
                <a:latin typeface="Candara Light" panose="020E0502030303020204" pitchFamily="34" charset="0"/>
              </a:rPr>
              <a:t>Pendekatan</a:t>
            </a:r>
            <a:endParaRPr lang="en-ID" sz="1800" dirty="0">
              <a:latin typeface="Candara Light" panose="020E0502030303020204" pitchFamily="34" charset="0"/>
            </a:endParaRPr>
          </a:p>
          <a:p>
            <a:pPr marL="502920" indent="-228600" algn="just">
              <a:spcBef>
                <a:spcPts val="600"/>
              </a:spcBef>
              <a:buAutoNum type="arabicPeriod"/>
            </a:pPr>
            <a:r>
              <a:rPr lang="en-ID" sz="1800" dirty="0" err="1">
                <a:latin typeface="Candara Light" panose="020E0502030303020204" pitchFamily="34" charset="0"/>
              </a:rPr>
              <a:t>Pengembangan</a:t>
            </a:r>
            <a:r>
              <a:rPr lang="en-ID" sz="1800" dirty="0">
                <a:latin typeface="Candara Light" panose="020E0502030303020204" pitchFamily="34" charset="0"/>
              </a:rPr>
              <a:t> Website Cerdas </a:t>
            </a:r>
            <a:r>
              <a:rPr lang="en-ID" sz="1800" dirty="0" err="1">
                <a:latin typeface="Candara Light" panose="020E0502030303020204" pitchFamily="34" charset="0"/>
              </a:rPr>
              <a:t>dengan</a:t>
            </a:r>
            <a:r>
              <a:rPr lang="en-ID" sz="1800" dirty="0">
                <a:latin typeface="Candara Light" panose="020E0502030303020204" pitchFamily="34" charset="0"/>
              </a:rPr>
              <a:t> AI: </a:t>
            </a:r>
            <a:r>
              <a:rPr lang="en-ID" sz="1800" dirty="0" err="1">
                <a:latin typeface="Candara Light" panose="020E0502030303020204" pitchFamily="34" charset="0"/>
              </a:rPr>
              <a:t>Meningkatkan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Efisiensi</a:t>
            </a:r>
            <a:r>
              <a:rPr lang="en-ID" sz="1800" dirty="0">
                <a:latin typeface="Candara Light" panose="020E0502030303020204" pitchFamily="34" charset="0"/>
              </a:rPr>
              <a:t> dan </a:t>
            </a:r>
            <a:r>
              <a:rPr lang="en-ID" sz="1800" dirty="0" err="1">
                <a:latin typeface="Candara Light" panose="020E0502030303020204" pitchFamily="34" charset="0"/>
              </a:rPr>
              <a:t>Otomatisasi</a:t>
            </a:r>
            <a:r>
              <a:rPr lang="en-ID" sz="1800" dirty="0">
                <a:latin typeface="Candara Light" panose="020E0502030303020204" pitchFamily="34" charset="0"/>
              </a:rPr>
              <a:t> di Platform Web</a:t>
            </a:r>
          </a:p>
          <a:p>
            <a:pPr marL="502920" indent="-228600" algn="just">
              <a:spcBef>
                <a:spcPts val="600"/>
              </a:spcBef>
              <a:buAutoNum type="arabicPeriod"/>
            </a:pPr>
            <a:r>
              <a:rPr lang="sv-SE" sz="1800" dirty="0">
                <a:latin typeface="Candara Light" panose="020E0502030303020204" pitchFamily="34" charset="0"/>
              </a:rPr>
              <a:t>Penerapan Teknologi AI dalam Pengembangan Aplikasi Mobile Kesehatan: Meningkatkan Diagnosa dan Pemantauan Pasien</a:t>
            </a:r>
            <a:endParaRPr lang="en-ID" sz="1800" dirty="0">
              <a:latin typeface="Candara Light" panose="020E0502030303020204" pitchFamily="34" charset="0"/>
            </a:endParaRPr>
          </a:p>
          <a:p>
            <a:pPr marL="502920" indent="-228600" algn="just">
              <a:spcBef>
                <a:spcPts val="600"/>
              </a:spcBef>
              <a:buAutoNum type="arabicPeriod"/>
            </a:pPr>
            <a:r>
              <a:rPr lang="en-ID" sz="1800" dirty="0" err="1">
                <a:latin typeface="Candara Light" panose="020E0502030303020204" pitchFamily="34" charset="0"/>
              </a:rPr>
              <a:t>Menerapkan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Sistem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Rekomendasi</a:t>
            </a:r>
            <a:r>
              <a:rPr lang="en-ID" sz="1800" dirty="0">
                <a:latin typeface="Candara Light" panose="020E0502030303020204" pitchFamily="34" charset="0"/>
              </a:rPr>
              <a:t> AI pada </a:t>
            </a:r>
            <a:r>
              <a:rPr lang="en-ID" sz="1800" dirty="0" err="1">
                <a:latin typeface="Candara Light" panose="020E0502030303020204" pitchFamily="34" charset="0"/>
              </a:rPr>
              <a:t>Aplikasi</a:t>
            </a:r>
            <a:r>
              <a:rPr lang="en-ID" sz="1800" dirty="0">
                <a:latin typeface="Candara Light" panose="020E0502030303020204" pitchFamily="34" charset="0"/>
              </a:rPr>
              <a:t> Mobile </a:t>
            </a:r>
            <a:r>
              <a:rPr lang="en-ID" sz="1800" dirty="0" err="1">
                <a:latin typeface="Candara Light" panose="020E0502030303020204" pitchFamily="34" charset="0"/>
              </a:rPr>
              <a:t>untuk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Personalisasi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Konten</a:t>
            </a:r>
            <a:r>
              <a:rPr lang="en-ID" sz="1800" dirty="0">
                <a:latin typeface="Candara Light" panose="020E0502030303020204" pitchFamily="34" charset="0"/>
              </a:rPr>
              <a:t> dan </a:t>
            </a:r>
            <a:r>
              <a:rPr lang="en-ID" sz="1800" dirty="0" err="1">
                <a:latin typeface="Candara Light" panose="020E0502030303020204" pitchFamily="34" charset="0"/>
              </a:rPr>
              <a:t>Layanan</a:t>
            </a:r>
            <a:endParaRPr lang="en-ID" sz="1800" dirty="0">
              <a:latin typeface="Candara Light" panose="020E0502030303020204" pitchFamily="34" charset="0"/>
            </a:endParaRPr>
          </a:p>
          <a:p>
            <a:pPr marL="502920" indent="-228600" algn="just">
              <a:spcBef>
                <a:spcPts val="600"/>
              </a:spcBef>
              <a:buFont typeface="Arial" panose="020B0604020202020204" pitchFamily="34" charset="0"/>
              <a:buAutoNum type="arabicPeriod"/>
            </a:pPr>
            <a:r>
              <a:rPr lang="en-ID" sz="1800" dirty="0" err="1">
                <a:latin typeface="Candara Light" panose="020E0502030303020204" pitchFamily="34" charset="0"/>
              </a:rPr>
              <a:t>Mengoptimalkan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Pengembangan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Aplikasi</a:t>
            </a:r>
            <a:r>
              <a:rPr lang="en-ID" sz="1800" dirty="0">
                <a:latin typeface="Candara Light" panose="020E0502030303020204" pitchFamily="34" charset="0"/>
              </a:rPr>
              <a:t> Desktop </a:t>
            </a:r>
            <a:r>
              <a:rPr lang="en-ID" sz="1800" dirty="0" err="1">
                <a:latin typeface="Candara Light" panose="020E0502030303020204" pitchFamily="34" charset="0"/>
              </a:rPr>
              <a:t>dengan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Automasi</a:t>
            </a:r>
            <a:r>
              <a:rPr lang="en-ID" sz="1800" dirty="0">
                <a:latin typeface="Candara Light" panose="020E0502030303020204" pitchFamily="34" charset="0"/>
              </a:rPr>
              <a:t> dan CI/CD</a:t>
            </a:r>
          </a:p>
          <a:p>
            <a:pPr marL="502920" indent="-228600" algn="just">
              <a:spcBef>
                <a:spcPts val="600"/>
              </a:spcBef>
              <a:buAutoNum type="arabicPeriod"/>
            </a:pPr>
            <a:r>
              <a:rPr lang="en-ID" sz="1800" dirty="0" err="1">
                <a:latin typeface="Candara Light" panose="020E0502030303020204" pitchFamily="34" charset="0"/>
              </a:rPr>
              <a:t>Pengembangan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Perangkat</a:t>
            </a:r>
            <a:r>
              <a:rPr lang="en-ID" sz="1800" dirty="0">
                <a:latin typeface="Candara Light" panose="020E0502030303020204" pitchFamily="34" charset="0"/>
              </a:rPr>
              <a:t> Lunak Desktop </a:t>
            </a:r>
            <a:r>
              <a:rPr lang="en-ID" sz="1800" dirty="0" err="1">
                <a:latin typeface="Candara Light" panose="020E0502030303020204" pitchFamily="34" charset="0"/>
              </a:rPr>
              <a:t>untuk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Bisnis</a:t>
            </a:r>
            <a:r>
              <a:rPr lang="en-ID" sz="1800" dirty="0">
                <a:latin typeface="Candara Light" panose="020E0502030303020204" pitchFamily="34" charset="0"/>
              </a:rPr>
              <a:t>: </a:t>
            </a:r>
            <a:r>
              <a:rPr lang="en-ID" sz="1800" dirty="0" err="1">
                <a:latin typeface="Candara Light" panose="020E0502030303020204" pitchFamily="34" charset="0"/>
              </a:rPr>
              <a:t>Aplikasi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Kustomisasi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untuk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Meningkatkan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Produktivitas</a:t>
            </a:r>
            <a:endParaRPr lang="en-ID" sz="1800" dirty="0">
              <a:latin typeface="Candara Light" panose="020E0502030303020204" pitchFamily="34" charset="0"/>
            </a:endParaRPr>
          </a:p>
          <a:p>
            <a:pPr marL="502920" indent="-228600" algn="just">
              <a:spcBef>
                <a:spcPts val="600"/>
              </a:spcBef>
              <a:buAutoNum type="arabicPeriod"/>
            </a:pPr>
            <a:r>
              <a:rPr lang="en-ID" sz="1800" dirty="0" err="1">
                <a:latin typeface="Candara Light" panose="020E0502030303020204" pitchFamily="34" charset="0"/>
              </a:rPr>
              <a:t>Pengembangan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Aplikasi</a:t>
            </a:r>
            <a:r>
              <a:rPr lang="en-ID" sz="1800" dirty="0">
                <a:latin typeface="Candara Light" panose="020E0502030303020204" pitchFamily="34" charset="0"/>
              </a:rPr>
              <a:t> Desktop </a:t>
            </a:r>
            <a:r>
              <a:rPr lang="en-ID" sz="1800" dirty="0" err="1">
                <a:latin typeface="Candara Light" panose="020E0502030303020204" pitchFamily="34" charset="0"/>
              </a:rPr>
              <a:t>Berbasis</a:t>
            </a:r>
            <a:r>
              <a:rPr lang="en-ID" sz="1800" dirty="0">
                <a:latin typeface="Candara Light" panose="020E0502030303020204" pitchFamily="34" charset="0"/>
              </a:rPr>
              <a:t> AI: </a:t>
            </a:r>
            <a:r>
              <a:rPr lang="en-ID" sz="1800" dirty="0" err="1">
                <a:latin typeface="Candara Light" panose="020E0502030303020204" pitchFamily="34" charset="0"/>
              </a:rPr>
              <a:t>Menerapkan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Kecerdasan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Buatan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untuk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Meningkatkan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Fungsi</a:t>
            </a:r>
            <a:r>
              <a:rPr lang="en-ID" sz="1800" dirty="0">
                <a:latin typeface="Candara Light" panose="020E0502030303020204" pitchFamily="34" charset="0"/>
              </a:rPr>
              <a:t> dan </a:t>
            </a:r>
            <a:r>
              <a:rPr lang="en-ID" sz="1800" dirty="0" err="1">
                <a:latin typeface="Candara Light" panose="020E0502030303020204" pitchFamily="34" charset="0"/>
              </a:rPr>
              <a:t>Pengalaman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Pengguna</a:t>
            </a:r>
            <a:endParaRPr lang="en-ID" sz="1800" dirty="0">
              <a:latin typeface="Candara Light" panose="020E0502030303020204" pitchFamily="34" charset="0"/>
            </a:endParaRPr>
          </a:p>
          <a:p>
            <a:pPr marL="502920" indent="-228600" algn="just">
              <a:spcBef>
                <a:spcPts val="600"/>
              </a:spcBef>
              <a:buAutoNum type="arabicPeriod"/>
            </a:pPr>
            <a:r>
              <a:rPr lang="en-ID" sz="1800" dirty="0" err="1">
                <a:latin typeface="Candara Light" panose="020E0502030303020204" pitchFamily="34" charset="0"/>
              </a:rPr>
              <a:t>Optimalisasi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Pengembangan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Aplikasi</a:t>
            </a:r>
            <a:r>
              <a:rPr lang="en-ID" sz="1800" dirty="0">
                <a:latin typeface="Candara Light" panose="020E0502030303020204" pitchFamily="34" charset="0"/>
              </a:rPr>
              <a:t> Cloud </a:t>
            </a:r>
            <a:r>
              <a:rPr lang="en-ID" sz="1800" dirty="0" err="1">
                <a:latin typeface="Candara Light" panose="020E0502030303020204" pitchFamily="34" charset="0"/>
              </a:rPr>
              <a:t>dengan</a:t>
            </a:r>
            <a:r>
              <a:rPr lang="en-ID" sz="1800" dirty="0">
                <a:latin typeface="Candara Light" panose="020E0502030303020204" pitchFamily="34" charset="0"/>
              </a:rPr>
              <a:t> DevOps dan CI/CD: </a:t>
            </a:r>
            <a:r>
              <a:rPr lang="en-ID" sz="1800" dirty="0" err="1">
                <a:latin typeface="Candara Light" panose="020E0502030303020204" pitchFamily="34" charset="0"/>
              </a:rPr>
              <a:t>Meningkatkan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Kecepatan</a:t>
            </a:r>
            <a:r>
              <a:rPr lang="en-ID" sz="1800" dirty="0">
                <a:latin typeface="Candara Light" panose="020E0502030303020204" pitchFamily="34" charset="0"/>
              </a:rPr>
              <a:t> dan </a:t>
            </a:r>
            <a:r>
              <a:rPr lang="en-ID" sz="1800" dirty="0" err="1">
                <a:latin typeface="Candara Light" panose="020E0502030303020204" pitchFamily="34" charset="0"/>
              </a:rPr>
              <a:t>Kualitas</a:t>
            </a:r>
            <a:r>
              <a:rPr lang="en-ID" sz="1800" dirty="0">
                <a:latin typeface="Candara Light" panose="020E0502030303020204" pitchFamily="34" charset="0"/>
              </a:rPr>
              <a:t> Rilis</a:t>
            </a:r>
          </a:p>
          <a:p>
            <a:pPr marL="502920" indent="-228600" algn="just">
              <a:spcBef>
                <a:spcPts val="600"/>
              </a:spcBef>
              <a:buAutoNum type="arabicPeriod"/>
            </a:pPr>
            <a:r>
              <a:rPr lang="en-ID" sz="1800" dirty="0">
                <a:latin typeface="Candara Light" panose="020E0502030303020204" pitchFamily="34" charset="0"/>
                <a:cs typeface="Calibri"/>
              </a:rPr>
              <a:t> </a:t>
            </a:r>
            <a:r>
              <a:rPr lang="en-ID" sz="1800" dirty="0" err="1">
                <a:latin typeface="Candara Light" panose="020E0502030303020204" pitchFamily="34" charset="0"/>
                <a:cs typeface="Calibri"/>
              </a:rPr>
              <a:t>Perancangan</a:t>
            </a:r>
            <a:r>
              <a:rPr lang="en-ID" sz="1800" dirty="0">
                <a:latin typeface="Candara Light" panose="020E0502030303020204" pitchFamily="34" charset="0"/>
                <a:cs typeface="Calibri"/>
              </a:rPr>
              <a:t> </a:t>
            </a:r>
            <a:r>
              <a:rPr lang="en-ID" sz="1800" dirty="0" err="1">
                <a:latin typeface="Candara Light" panose="020E0502030303020204" pitchFamily="34" charset="0"/>
                <a:cs typeface="Calibri"/>
              </a:rPr>
              <a:t>Sistem</a:t>
            </a:r>
            <a:r>
              <a:rPr lang="en-ID" sz="1800" dirty="0">
                <a:latin typeface="Candara Light" panose="020E0502030303020204" pitchFamily="34" charset="0"/>
                <a:cs typeface="Calibri"/>
              </a:rPr>
              <a:t> </a:t>
            </a:r>
            <a:r>
              <a:rPr lang="en-ID" sz="1800" dirty="0" err="1">
                <a:latin typeface="Candara Light" panose="020E0502030303020204" pitchFamily="34" charset="0"/>
                <a:cs typeface="Calibri"/>
              </a:rPr>
              <a:t>Informasi</a:t>
            </a:r>
            <a:r>
              <a:rPr lang="en-ID" sz="1800" dirty="0">
                <a:latin typeface="Candara Light" panose="020E0502030303020204" pitchFamily="34" charset="0"/>
                <a:cs typeface="Calibri"/>
              </a:rPr>
              <a:t> </a:t>
            </a:r>
            <a:r>
              <a:rPr lang="en-ID" sz="1800" dirty="0" err="1">
                <a:latin typeface="Candara Light" panose="020E0502030303020204" pitchFamily="34" charset="0"/>
                <a:cs typeface="Calibri"/>
              </a:rPr>
              <a:t>Wisata</a:t>
            </a:r>
            <a:r>
              <a:rPr lang="en-ID" sz="1800" dirty="0">
                <a:latin typeface="Candara Light" panose="020E0502030303020204" pitchFamily="34" charset="0"/>
                <a:cs typeface="Calibri"/>
              </a:rPr>
              <a:t> </a:t>
            </a:r>
            <a:r>
              <a:rPr lang="en-ID" sz="1800" dirty="0" err="1">
                <a:latin typeface="Candara Light" panose="020E0502030303020204" pitchFamily="34" charset="0"/>
                <a:cs typeface="Calibri"/>
              </a:rPr>
              <a:t>Kuliner</a:t>
            </a:r>
            <a:r>
              <a:rPr lang="en-ID" sz="1800" dirty="0">
                <a:latin typeface="Candara Light" panose="020E0502030303020204" pitchFamily="34" charset="0"/>
                <a:cs typeface="Calibri"/>
              </a:rPr>
              <a:t> Kota Depok </a:t>
            </a:r>
            <a:r>
              <a:rPr lang="en-ID" sz="1800" dirty="0" err="1">
                <a:latin typeface="Candara Light" panose="020E0502030303020204" pitchFamily="34" charset="0"/>
                <a:cs typeface="Calibri"/>
              </a:rPr>
              <a:t>Berbasis</a:t>
            </a:r>
            <a:r>
              <a:rPr lang="en-ID" sz="1800" dirty="0">
                <a:latin typeface="Candara Light" panose="020E0502030303020204" pitchFamily="34" charset="0"/>
                <a:cs typeface="Calibri"/>
              </a:rPr>
              <a:t> Android </a:t>
            </a:r>
            <a:r>
              <a:rPr lang="en-ID" sz="1800" dirty="0" err="1">
                <a:latin typeface="Candara Light" panose="020E0502030303020204" pitchFamily="34" charset="0"/>
                <a:cs typeface="Calibri"/>
              </a:rPr>
              <a:t>Menggunakan</a:t>
            </a:r>
            <a:r>
              <a:rPr lang="en-ID" sz="1800" dirty="0">
                <a:latin typeface="Candara Light" panose="020E0502030303020204" pitchFamily="34" charset="0"/>
                <a:cs typeface="Calibri"/>
              </a:rPr>
              <a:t> Metode Collaborative Filtering </a:t>
            </a:r>
            <a:r>
              <a:rPr lang="en-ID" sz="1800" dirty="0" err="1">
                <a:latin typeface="Candara Light" panose="020E0502030303020204" pitchFamily="34" charset="0"/>
                <a:cs typeface="Calibri"/>
              </a:rPr>
              <a:t>Sebagai</a:t>
            </a:r>
            <a:r>
              <a:rPr lang="en-ID" sz="1800" dirty="0">
                <a:latin typeface="Candara Light" panose="020E0502030303020204" pitchFamily="34" charset="0"/>
                <a:cs typeface="Calibri"/>
              </a:rPr>
              <a:t> </a:t>
            </a:r>
            <a:r>
              <a:rPr lang="en-ID" sz="1800" dirty="0" err="1">
                <a:latin typeface="Candara Light" panose="020E0502030303020204" pitchFamily="34" charset="0"/>
                <a:cs typeface="Calibri"/>
              </a:rPr>
              <a:t>Sistem</a:t>
            </a:r>
            <a:r>
              <a:rPr lang="en-ID" sz="1800" dirty="0">
                <a:latin typeface="Candara Light" panose="020E0502030303020204" pitchFamily="34" charset="0"/>
                <a:cs typeface="Calibri"/>
              </a:rPr>
              <a:t> </a:t>
            </a:r>
            <a:r>
              <a:rPr lang="en-ID" sz="1800" dirty="0" err="1">
                <a:latin typeface="Candara Light" panose="020E0502030303020204" pitchFamily="34" charset="0"/>
                <a:cs typeface="Calibri"/>
              </a:rPr>
              <a:t>Rekomendasi</a:t>
            </a:r>
            <a:r>
              <a:rPr lang="en-ID" sz="1800" dirty="0">
                <a:latin typeface="Candara Light" panose="020E0502030303020204" pitchFamily="34" charset="0"/>
                <a:cs typeface="Calibri"/>
              </a:rPr>
              <a:t> </a:t>
            </a:r>
            <a:r>
              <a:rPr lang="en-ID" sz="1800" dirty="0" err="1">
                <a:latin typeface="Candara Light" panose="020E0502030303020204" pitchFamily="34" charset="0"/>
                <a:cs typeface="Calibri"/>
              </a:rPr>
              <a:t>Pemilihan</a:t>
            </a:r>
            <a:r>
              <a:rPr lang="en-ID" sz="1800" dirty="0">
                <a:latin typeface="Candara Light" panose="020E0502030303020204" pitchFamily="34" charset="0"/>
                <a:cs typeface="Calibri"/>
              </a:rPr>
              <a:t> </a:t>
            </a:r>
            <a:r>
              <a:rPr lang="en-ID" sz="1800" dirty="0" err="1">
                <a:latin typeface="Candara Light" panose="020E0502030303020204" pitchFamily="34" charset="0"/>
                <a:cs typeface="Calibri"/>
              </a:rPr>
              <a:t>Restoran</a:t>
            </a:r>
            <a:endParaRPr lang="en-ID" sz="1800" dirty="0">
              <a:latin typeface="Candara Light" panose="020E0502030303020204" pitchFamily="34" charset="0"/>
              <a:cs typeface="Calibri"/>
            </a:endParaRPr>
          </a:p>
          <a:p>
            <a:pPr marL="502920" indent="-228600" algn="just">
              <a:spcBef>
                <a:spcPts val="600"/>
              </a:spcBef>
              <a:buAutoNum type="arabicPeriod"/>
            </a:pPr>
            <a:r>
              <a:rPr lang="en-ID" sz="1800" dirty="0" err="1">
                <a:latin typeface="Candara Light" panose="020E0502030303020204" pitchFamily="34" charset="0"/>
                <a:cs typeface="Calibri"/>
              </a:rPr>
              <a:t>Pembuatan</a:t>
            </a:r>
            <a:r>
              <a:rPr lang="en-ID" sz="1800" dirty="0">
                <a:latin typeface="Candara Light" panose="020E0502030303020204" pitchFamily="34" charset="0"/>
                <a:cs typeface="Calibri"/>
              </a:rPr>
              <a:t> </a:t>
            </a:r>
            <a:r>
              <a:rPr lang="en-ID" sz="1800" dirty="0" err="1">
                <a:latin typeface="Candara Light" panose="020E0502030303020204" pitchFamily="34" charset="0"/>
                <a:cs typeface="Calibri"/>
              </a:rPr>
              <a:t>Aplikasi</a:t>
            </a:r>
            <a:r>
              <a:rPr lang="en-ID" sz="1800" dirty="0">
                <a:latin typeface="Candara Light" panose="020E0502030303020204" pitchFamily="34" charset="0"/>
                <a:cs typeface="Calibri"/>
              </a:rPr>
              <a:t> </a:t>
            </a:r>
            <a:r>
              <a:rPr lang="en-ID" sz="1800" dirty="0" err="1">
                <a:latin typeface="Candara Light" panose="020E0502030303020204" pitchFamily="34" charset="0"/>
                <a:cs typeface="Calibri"/>
              </a:rPr>
              <a:t>Buku</a:t>
            </a:r>
            <a:r>
              <a:rPr lang="en-ID" sz="1800" dirty="0">
                <a:latin typeface="Candara Light" panose="020E0502030303020204" pitchFamily="34" charset="0"/>
                <a:cs typeface="Calibri"/>
              </a:rPr>
              <a:t> Tamu Elektronik </a:t>
            </a:r>
            <a:r>
              <a:rPr lang="en-ID" sz="1800" dirty="0" err="1">
                <a:latin typeface="Candara Light" panose="020E0502030303020204" pitchFamily="34" charset="0"/>
                <a:cs typeface="Calibri"/>
              </a:rPr>
              <a:t>Menggunakan</a:t>
            </a:r>
            <a:r>
              <a:rPr lang="en-ID" sz="1800" dirty="0">
                <a:latin typeface="Candara Light" panose="020E0502030303020204" pitchFamily="34" charset="0"/>
                <a:cs typeface="Calibri"/>
              </a:rPr>
              <a:t> C#.NET dan MySQL</a:t>
            </a:r>
            <a:endParaRPr lang="en-US" sz="1800" dirty="0">
              <a:latin typeface="Candara Light" panose="020E0502030303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8454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03CEC-2D23-47A3-653C-A9398AD98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A55A-CEA0-7ED1-19B2-6C9CEE16E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901" y="118464"/>
            <a:ext cx="10394197" cy="2387600"/>
          </a:xfrm>
        </p:spPr>
        <p:txBody>
          <a:bodyPr/>
          <a:lstStyle/>
          <a:p>
            <a:r>
              <a:rPr lang="en-US" b="1" dirty="0" err="1">
                <a:latin typeface="Candara Light" panose="020E0502030303020204" pitchFamily="34" charset="0"/>
              </a:rPr>
              <a:t>Contoh</a:t>
            </a:r>
            <a:r>
              <a:rPr lang="en-US" b="1" dirty="0">
                <a:latin typeface="Candara Light" panose="020E0502030303020204" pitchFamily="34" charset="0"/>
              </a:rPr>
              <a:t> Penulisan </a:t>
            </a:r>
            <a:r>
              <a:rPr lang="en-US" b="1" dirty="0" err="1">
                <a:latin typeface="Candara Light" panose="020E0502030303020204" pitchFamily="34" charset="0"/>
              </a:rPr>
              <a:t>Ilmiah</a:t>
            </a:r>
            <a:endParaRPr lang="en-US" b="1" dirty="0">
              <a:latin typeface="Candara Light" panose="020E0502030303020204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1B0AC6C-4DDE-C6C0-ACB8-554735515F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581756" y="5420496"/>
            <a:ext cx="936286" cy="834146"/>
          </a:xfrm>
          <a:prstGeom prst="rect">
            <a:avLst/>
          </a:prstGeom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C145F203-1852-B80A-8BCA-57EAE4A1F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019469" y="3710928"/>
            <a:ext cx="1061469" cy="2298458"/>
          </a:xfrm>
          <a:prstGeom prst="rect">
            <a:avLst/>
          </a:prstGeom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id="{14C70246-267F-C24E-4C1C-14529A74049B}"/>
              </a:ext>
            </a:extLst>
          </p:cNvPr>
          <p:cNvGrpSpPr/>
          <p:nvPr/>
        </p:nvGrpSpPr>
        <p:grpSpPr>
          <a:xfrm>
            <a:off x="4331252" y="4297679"/>
            <a:ext cx="1927308" cy="1711707"/>
            <a:chOff x="0" y="0"/>
            <a:chExt cx="8080692" cy="8870065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1EF5716A-E6D5-A0C9-91E0-FC034E16F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66060" cy="6830128"/>
            </a:xfrm>
            <a:prstGeom prst="rect">
              <a:avLst/>
            </a:prstGeom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66A7459-153C-099F-EAD0-E5E35B9E1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4A19C383-9123-CE83-F997-8B2253584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93A2F1-1BFB-0CF8-8A90-978D28518964}"/>
              </a:ext>
            </a:extLst>
          </p:cNvPr>
          <p:cNvGrpSpPr/>
          <p:nvPr/>
        </p:nvGrpSpPr>
        <p:grpSpPr>
          <a:xfrm>
            <a:off x="7478486" y="22246"/>
            <a:ext cx="6393884" cy="685757"/>
            <a:chOff x="7478486" y="22246"/>
            <a:chExt cx="6393884" cy="685757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40D8E575-B8BC-1AC7-2AE9-9D7B2889C81E}"/>
                </a:ext>
              </a:extLst>
            </p:cNvPr>
            <p:cNvGrpSpPr/>
            <p:nvPr/>
          </p:nvGrpSpPr>
          <p:grpSpPr>
            <a:xfrm>
              <a:off x="7478486" y="22246"/>
              <a:ext cx="4713514" cy="685757"/>
              <a:chOff x="0" y="0"/>
              <a:chExt cx="4274726" cy="180611"/>
            </a:xfrm>
          </p:grpSpPr>
          <p:sp>
            <p:nvSpPr>
              <p:cNvPr id="14" name="Freeform 3">
                <a:extLst>
                  <a:ext uri="{FF2B5EF4-FFF2-40B4-BE49-F238E27FC236}">
                    <a16:creationId xmlns:a16="http://schemas.microsoft.com/office/drawing/2014/main" id="{9E9AC254-3007-0B8B-12E7-AE070342248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806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0611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56284"/>
                    </a:lnTo>
                    <a:cubicBezTo>
                      <a:pt x="4274726" y="169720"/>
                      <a:pt x="4263834" y="180611"/>
                      <a:pt x="4250399" y="180611"/>
                    </a:cubicBezTo>
                    <a:lnTo>
                      <a:pt x="24327" y="180611"/>
                    </a:lnTo>
                    <a:cubicBezTo>
                      <a:pt x="10891" y="180611"/>
                      <a:pt x="0" y="169720"/>
                      <a:pt x="0" y="156284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13638C"/>
              </a:solidFill>
              <a:ln w="9525" cap="rnd">
                <a:solidFill>
                  <a:srgbClr val="D5D6D8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5" name="TextBox 4">
                <a:extLst>
                  <a:ext uri="{FF2B5EF4-FFF2-40B4-BE49-F238E27FC236}">
                    <a16:creationId xmlns:a16="http://schemas.microsoft.com/office/drawing/2014/main" id="{ED596276-63D3-0B6A-3415-976A96C2869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274726" cy="2187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185662-8625-645E-D106-312868CF9BEA}"/>
                </a:ext>
              </a:extLst>
            </p:cNvPr>
            <p:cNvSpPr txBox="1"/>
            <p:nvPr/>
          </p:nvSpPr>
          <p:spPr>
            <a:xfrm>
              <a:off x="7770928" y="118464"/>
              <a:ext cx="61014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Pengembangan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</a:t>
              </a:r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Perangkat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Lunak</a:t>
              </a:r>
              <a:endParaRPr lang="en-ID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C35E25FA-7EBF-F00F-554D-F03BCABBF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7" y="4337"/>
            <a:ext cx="2340769" cy="96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26FA3AD-80D9-F88A-0749-FE512C9E59B1}"/>
              </a:ext>
            </a:extLst>
          </p:cNvPr>
          <p:cNvSpPr/>
          <p:nvPr/>
        </p:nvSpPr>
        <p:spPr>
          <a:xfrm>
            <a:off x="-5441" y="3429000"/>
            <a:ext cx="12192000" cy="34246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3FF45ED4-F365-4D82-392A-6D81CE8F78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406387" y="2928472"/>
            <a:ext cx="2529221" cy="3451791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30718294-F93A-983B-6E4A-5DC4676497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345759" y="5420496"/>
            <a:ext cx="936286" cy="834146"/>
          </a:xfrm>
          <a:prstGeom prst="rect">
            <a:avLst/>
          </a:prstGeom>
        </p:spPr>
      </p:pic>
      <p:pic>
        <p:nvPicPr>
          <p:cNvPr id="24" name="Picture 11">
            <a:extLst>
              <a:ext uri="{FF2B5EF4-FFF2-40B4-BE49-F238E27FC236}">
                <a16:creationId xmlns:a16="http://schemas.microsoft.com/office/drawing/2014/main" id="{15A3B770-3FD1-C170-958F-E7F225CDD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728237" y="3082556"/>
            <a:ext cx="1061469" cy="2298458"/>
          </a:xfrm>
          <a:prstGeom prst="rect">
            <a:avLst/>
          </a:prstGeom>
        </p:spPr>
      </p:pic>
      <p:grpSp>
        <p:nvGrpSpPr>
          <p:cNvPr id="25" name="Group 2">
            <a:extLst>
              <a:ext uri="{FF2B5EF4-FFF2-40B4-BE49-F238E27FC236}">
                <a16:creationId xmlns:a16="http://schemas.microsoft.com/office/drawing/2014/main" id="{49E728C4-E98A-A4B1-D52C-56AB01CAC65C}"/>
              </a:ext>
            </a:extLst>
          </p:cNvPr>
          <p:cNvGrpSpPr/>
          <p:nvPr/>
        </p:nvGrpSpPr>
        <p:grpSpPr>
          <a:xfrm>
            <a:off x="4890052" y="4231785"/>
            <a:ext cx="1629334" cy="2237152"/>
            <a:chOff x="0" y="0"/>
            <a:chExt cx="8080692" cy="8870065"/>
          </a:xfrm>
        </p:grpSpPr>
        <p:pic>
          <p:nvPicPr>
            <p:cNvPr id="26" name="Picture 3">
              <a:extLst>
                <a:ext uri="{FF2B5EF4-FFF2-40B4-BE49-F238E27FC236}">
                  <a16:creationId xmlns:a16="http://schemas.microsoft.com/office/drawing/2014/main" id="{DC08CFAF-CBCB-C1CE-9F17-16429752F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66060" cy="6830128"/>
            </a:xfrm>
            <a:prstGeom prst="rect">
              <a:avLst/>
            </a:prstGeom>
          </p:spPr>
        </p:pic>
        <p:pic>
          <p:nvPicPr>
            <p:cNvPr id="27" name="Picture 4">
              <a:extLst>
                <a:ext uri="{FF2B5EF4-FFF2-40B4-BE49-F238E27FC236}">
                  <a16:creationId xmlns:a16="http://schemas.microsoft.com/office/drawing/2014/main" id="{B7CDB98D-5DA0-3259-149D-76517D1EE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</p:spPr>
        </p:pic>
        <p:pic>
          <p:nvPicPr>
            <p:cNvPr id="28" name="Picture 5">
              <a:extLst>
                <a:ext uri="{FF2B5EF4-FFF2-40B4-BE49-F238E27FC236}">
                  <a16:creationId xmlns:a16="http://schemas.microsoft.com/office/drawing/2014/main" id="{49E34900-C471-FE30-9F21-18DF05842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2630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86BF4-704B-AAB1-3D13-AE533E93F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1" y="479493"/>
            <a:ext cx="6201181" cy="1325563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Candara Light" panose="020E0502030303020204" pitchFamily="34" charset="0"/>
              </a:rPr>
              <a:t>Contoh</a:t>
            </a:r>
            <a:r>
              <a:rPr lang="en-US" b="1" dirty="0">
                <a:latin typeface="Candara Light" panose="020E0502030303020204" pitchFamily="34" charset="0"/>
              </a:rPr>
              <a:t> Penulisan </a:t>
            </a:r>
            <a:r>
              <a:rPr lang="en-US" b="1" dirty="0" err="1">
                <a:latin typeface="Candara Light" panose="020E0502030303020204" pitchFamily="34" charset="0"/>
              </a:rPr>
              <a:t>Ilmiah</a:t>
            </a:r>
            <a:endParaRPr lang="en-ID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aper with a logo&#10;&#10;AI-generated content may be incorrect.">
            <a:extLst>
              <a:ext uri="{FF2B5EF4-FFF2-40B4-BE49-F238E27FC236}">
                <a16:creationId xmlns:a16="http://schemas.microsoft.com/office/drawing/2014/main" id="{77102012-3900-2FAE-2E26-BB8B30FC6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29" y="41368"/>
            <a:ext cx="5315148" cy="676138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496FCC-3C97-6470-6B79-8809E44F0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805056"/>
            <a:ext cx="5458838" cy="4371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ndara Light" panose="020E0502030303020204" pitchFamily="34" charset="0"/>
              </a:rPr>
              <a:t>JUDUL :</a:t>
            </a:r>
          </a:p>
          <a:p>
            <a:pPr marL="0" indent="0">
              <a:buNone/>
            </a:pPr>
            <a:r>
              <a:rPr lang="en-US" b="1" dirty="0">
                <a:latin typeface="Candara Light" panose="020E0502030303020204" pitchFamily="34" charset="0"/>
              </a:rPr>
              <a:t>OPTIMALISASI PENGEMBANGAN WEBSITE DENGAN CI/CD INFRASTRUKTUR GOOGLE CLOUD MENGGUNAKAN METODE SDLC</a:t>
            </a:r>
          </a:p>
          <a:p>
            <a:pPr marL="0" indent="0">
              <a:buNone/>
            </a:pPr>
            <a:endParaRPr lang="en-US" b="1" dirty="0">
              <a:latin typeface="Candara Light" panose="020E0502030303020204" pitchFamily="34" charset="0"/>
            </a:endParaRPr>
          </a:p>
          <a:p>
            <a:pPr marL="0" indent="0">
              <a:buNone/>
            </a:pPr>
            <a:endParaRPr lang="en-US" b="1" dirty="0">
              <a:latin typeface="Candara Light" panose="020E0502030303020204" pitchFamily="34" charset="0"/>
            </a:endParaRPr>
          </a:p>
          <a:p>
            <a:pPr marL="0" indent="0">
              <a:buNone/>
            </a:pPr>
            <a:r>
              <a:rPr lang="en-US" b="1" dirty="0" err="1">
                <a:latin typeface="Candara Light" panose="020E0502030303020204" pitchFamily="34" charset="0"/>
              </a:rPr>
              <a:t>Penulis</a:t>
            </a:r>
            <a:r>
              <a:rPr lang="en-US" b="1" dirty="0">
                <a:latin typeface="Candara Light" panose="020E0502030303020204" pitchFamily="34" charset="0"/>
              </a:rPr>
              <a:t> : Ravi Mahendra </a:t>
            </a:r>
            <a:r>
              <a:rPr lang="en-US" b="1" dirty="0" err="1">
                <a:latin typeface="Candara Light" panose="020E0502030303020204" pitchFamily="34" charset="0"/>
              </a:rPr>
              <a:t>Anoraga</a:t>
            </a:r>
            <a:endParaRPr lang="en-US" b="1" dirty="0">
              <a:latin typeface="Candara Light" panose="020E0502030303020204" pitchFamily="34" charset="0"/>
            </a:endParaRPr>
          </a:p>
        </p:txBody>
      </p:sp>
      <p:pic>
        <p:nvPicPr>
          <p:cNvPr id="6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AED97AEB-047A-5ED2-5C80-EDE54D40A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8"/>
            <a:ext cx="1890793" cy="78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664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52A8A-6E99-B42D-D5F5-D88FB1BA8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58" y="224681"/>
            <a:ext cx="8323235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ndara Light" panose="020E0502030303020204" pitchFamily="34" charset="0"/>
              </a:rPr>
              <a:t>CONTOH PENULISAN ILMIAH</a:t>
            </a:r>
            <a:br>
              <a:rPr lang="en-US" b="1" dirty="0">
                <a:latin typeface="Candara Light" panose="020E0502030303020204" pitchFamily="34" charset="0"/>
              </a:rPr>
            </a:br>
            <a:r>
              <a:rPr lang="en-US" sz="1800" dirty="0">
                <a:latin typeface="Candara Light" panose="020E0502030303020204" pitchFamily="34" charset="0"/>
              </a:rPr>
              <a:t>(</a:t>
            </a:r>
            <a:r>
              <a:rPr lang="en-US" sz="1800" b="1" dirty="0">
                <a:latin typeface="Candara Light" panose="020E0502030303020204" pitchFamily="34" charset="0"/>
              </a:rPr>
              <a:t>OPTIMALISASI PENGEMBANGAN WEBSITE DENGAN CI/CD INFRASTRUKTUR GOOGLE CLOUD MENGGUNAKAN METODE SDLC)</a:t>
            </a:r>
            <a:endParaRPr lang="en-US" sz="1800" dirty="0">
              <a:latin typeface="Candara Light" panose="020E0502030303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278708-F09C-BE78-AACA-0A7B6278A43F}"/>
              </a:ext>
            </a:extLst>
          </p:cNvPr>
          <p:cNvSpPr/>
          <p:nvPr/>
        </p:nvSpPr>
        <p:spPr>
          <a:xfrm>
            <a:off x="667719" y="2495227"/>
            <a:ext cx="3253352" cy="42014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Berdasarkan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adanya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perubahan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model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dalam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penyediaan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layanan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teknologi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informasi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Sebelum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adanya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cloud computing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organisasi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dan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perusahaan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harus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menginvestasikan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banyak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uang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dalam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perangkat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keras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dan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perangkat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lunak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untuk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menjalankan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aplikasi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mereka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Selain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itu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mereka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juga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harus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menyewa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tim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teknologi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informasi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untuk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mengelola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dan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memelihara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infrastruktur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tersebut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5C00F0E-79A4-F376-F23E-AF9F8DDA2E9A}"/>
              </a:ext>
            </a:extLst>
          </p:cNvPr>
          <p:cNvSpPr/>
          <p:nvPr/>
        </p:nvSpPr>
        <p:spPr>
          <a:xfrm>
            <a:off x="4469324" y="2495227"/>
            <a:ext cx="3253352" cy="42014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Ruang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lingkup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dalam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penulisan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ilmiah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adalah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membahas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dan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mengimplementasi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CI/CD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dalam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pembuatan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website 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dan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pemanfaatan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google cloud platform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sebagai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infrastruktur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Penulis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juga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mendemokan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yang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berupa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gambar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dan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melakukan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pengujian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yang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disajikan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berupa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tabel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0A75C0-3D1E-08A0-CB34-D772207D9231}"/>
              </a:ext>
            </a:extLst>
          </p:cNvPr>
          <p:cNvSpPr/>
          <p:nvPr/>
        </p:nvSpPr>
        <p:spPr>
          <a:xfrm>
            <a:off x="8272866" y="2495227"/>
            <a:ext cx="3253352" cy="420141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Tujuan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penelitian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adalah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untuk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optimalisasi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hosting website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lebih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lanjut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pada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infrastruktur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google cloud yang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diharapkan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dapat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memudahkan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organisasi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dan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perusahaan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dalam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proses CI/CD pada </a:t>
            </a:r>
            <a:r>
              <a:rPr lang="en-ID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website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serta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bagaimana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hal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tersebut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dapat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membantu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organisasi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dan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perusahaan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dalam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mengembangkan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teknologi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yang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inovatif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dan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efektif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untuk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menghadapi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tantangan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era Industri 4.0, </a:t>
            </a:r>
            <a:endParaRPr lang="en-ID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B7A3C4-5B20-77DE-8D72-794A871825A1}"/>
              </a:ext>
            </a:extLst>
          </p:cNvPr>
          <p:cNvSpPr txBox="1">
            <a:spLocks/>
          </p:cNvSpPr>
          <p:nvPr/>
        </p:nvSpPr>
        <p:spPr>
          <a:xfrm>
            <a:off x="1205639" y="1828800"/>
            <a:ext cx="2713495" cy="663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Candara Light" panose="020E0502030303020204" pitchFamily="34" charset="0"/>
              </a:rPr>
              <a:t>Latar </a:t>
            </a:r>
            <a:r>
              <a:rPr lang="en-US" sz="2400" b="1" dirty="0" err="1">
                <a:latin typeface="Candara Light" panose="020E0502030303020204" pitchFamily="34" charset="0"/>
              </a:rPr>
              <a:t>Belakang</a:t>
            </a:r>
            <a:endParaRPr lang="en-US" sz="1050" b="1" dirty="0">
              <a:latin typeface="Candara Light" panose="020E0502030303020204" pitchFamily="34" charset="0"/>
            </a:endParaRPr>
          </a:p>
        </p:txBody>
      </p:sp>
      <p:pic>
        <p:nvPicPr>
          <p:cNvPr id="10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5B052FD4-070A-F7D5-DFB3-57F8C6BA7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D06F9EC-F75D-A612-E6C7-0E0E0C003013}"/>
              </a:ext>
            </a:extLst>
          </p:cNvPr>
          <p:cNvSpPr txBox="1">
            <a:spLocks/>
          </p:cNvSpPr>
          <p:nvPr/>
        </p:nvSpPr>
        <p:spPr>
          <a:xfrm>
            <a:off x="5009180" y="1828800"/>
            <a:ext cx="2713495" cy="663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Candara Light" panose="020E0502030303020204" pitchFamily="34" charset="0"/>
              </a:rPr>
              <a:t>Ruang </a:t>
            </a:r>
            <a:r>
              <a:rPr lang="en-US" sz="2400" b="1" dirty="0" err="1">
                <a:latin typeface="Candara Light" panose="020E0502030303020204" pitchFamily="34" charset="0"/>
              </a:rPr>
              <a:t>Lingkup</a:t>
            </a:r>
            <a:endParaRPr lang="en-US" sz="1050" b="1" dirty="0">
              <a:latin typeface="Candara Light" panose="020E0502030303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1A721D-5B75-BB06-180A-5432172D2C86}"/>
              </a:ext>
            </a:extLst>
          </p:cNvPr>
          <p:cNvSpPr txBox="1">
            <a:spLocks/>
          </p:cNvSpPr>
          <p:nvPr/>
        </p:nvSpPr>
        <p:spPr>
          <a:xfrm>
            <a:off x="8810784" y="1828800"/>
            <a:ext cx="2713495" cy="663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Candara Light" panose="020E0502030303020204" pitchFamily="34" charset="0"/>
              </a:rPr>
              <a:t>Tujuan Penulisan</a:t>
            </a:r>
            <a:endParaRPr lang="en-US" sz="1050" b="1" dirty="0"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41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00F93-F130-0CBB-DB92-46E4BAA17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5951-A0B6-0765-7C82-140B9EBF9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58" y="224681"/>
            <a:ext cx="8323235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ndara Light" panose="020E0502030303020204" pitchFamily="34" charset="0"/>
              </a:rPr>
              <a:t>CONTOH PENULISAN ILMIAH</a:t>
            </a:r>
            <a:br>
              <a:rPr lang="en-US" b="1" dirty="0">
                <a:latin typeface="Candara Light" panose="020E0502030303020204" pitchFamily="34" charset="0"/>
              </a:rPr>
            </a:br>
            <a:r>
              <a:rPr lang="en-US" sz="1800" dirty="0">
                <a:latin typeface="Candara Light" panose="020E0502030303020204" pitchFamily="34" charset="0"/>
              </a:rPr>
              <a:t>(</a:t>
            </a:r>
            <a:r>
              <a:rPr lang="en-US" sz="1800" b="1" dirty="0">
                <a:latin typeface="Candara Light" panose="020E0502030303020204" pitchFamily="34" charset="0"/>
              </a:rPr>
              <a:t>OPTIMALISASI PENGEMBANGAN WEBSITE DENGAN CI/CD INFRASTRUKTUR GOOGLE CLOUD MENGGUNAKAN METODE SDLC)</a:t>
            </a:r>
            <a:endParaRPr lang="en-US" sz="1800" dirty="0">
              <a:latin typeface="Candara Light" panose="020E0502030303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5E43CB-05F2-F9C6-5DD7-0150319A4FAC}"/>
              </a:ext>
            </a:extLst>
          </p:cNvPr>
          <p:cNvSpPr txBox="1">
            <a:spLocks/>
          </p:cNvSpPr>
          <p:nvPr/>
        </p:nvSpPr>
        <p:spPr>
          <a:xfrm>
            <a:off x="426464" y="1581243"/>
            <a:ext cx="3547235" cy="79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Candara Light" panose="020E0502030303020204" pitchFamily="34" charset="0"/>
              </a:rPr>
              <a:t>Metode </a:t>
            </a:r>
            <a:r>
              <a:rPr lang="en-US" sz="2400" b="1" dirty="0" err="1">
                <a:latin typeface="Candara Light" panose="020E0502030303020204" pitchFamily="34" charset="0"/>
              </a:rPr>
              <a:t>Penelitian</a:t>
            </a:r>
            <a:endParaRPr lang="en-US" sz="1050" b="1" dirty="0">
              <a:latin typeface="Candara Light" panose="020E0502030303020204" pitchFamily="34" charset="0"/>
            </a:endParaRPr>
          </a:p>
        </p:txBody>
      </p:sp>
      <p:pic>
        <p:nvPicPr>
          <p:cNvPr id="10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C8504A7B-9981-56CC-D7D4-9646F0E0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F9A5C3D-394F-7485-8015-6203E01C942C}"/>
              </a:ext>
            </a:extLst>
          </p:cNvPr>
          <p:cNvSpPr txBox="1">
            <a:spLocks/>
          </p:cNvSpPr>
          <p:nvPr/>
        </p:nvSpPr>
        <p:spPr>
          <a:xfrm>
            <a:off x="415224" y="2634713"/>
            <a:ext cx="7116951" cy="34061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D" sz="240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Dalam </a:t>
            </a:r>
            <a:r>
              <a:rPr lang="en-ID" sz="240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penulisan</a:t>
            </a:r>
            <a:r>
              <a:rPr lang="en-ID" sz="240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240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ilmiah</a:t>
            </a:r>
            <a:r>
              <a:rPr lang="en-ID" sz="240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240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ini</a:t>
            </a:r>
            <a:r>
              <a:rPr lang="en-ID" sz="240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, </a:t>
            </a:r>
            <a:r>
              <a:rPr lang="en-ID" sz="240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metode</a:t>
            </a:r>
            <a:r>
              <a:rPr lang="en-ID" sz="240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240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penulisan</a:t>
            </a:r>
            <a:r>
              <a:rPr lang="en-ID" sz="240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yang </a:t>
            </a:r>
            <a:r>
              <a:rPr lang="en-ID" sz="240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digunakan</a:t>
            </a:r>
            <a:r>
              <a:rPr lang="en-ID" sz="240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240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adalah</a:t>
            </a:r>
            <a:r>
              <a:rPr lang="en-ID" sz="240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240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siklus</a:t>
            </a:r>
            <a:r>
              <a:rPr lang="en-ID" sz="240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240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hidup</a:t>
            </a:r>
            <a:r>
              <a:rPr lang="en-ID" sz="240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240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pengembangan</a:t>
            </a:r>
            <a:r>
              <a:rPr lang="en-ID" sz="240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240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sistemm</a:t>
            </a:r>
            <a:r>
              <a:rPr lang="en-ID" sz="240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240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atau</a:t>
            </a:r>
            <a:r>
              <a:rPr lang="en-ID" sz="240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SDLC(</a:t>
            </a:r>
            <a:r>
              <a:rPr lang="en-ID" sz="2400" i="1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software development lifecycle</a:t>
            </a:r>
            <a:r>
              <a:rPr lang="en-ID" sz="240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). </a:t>
            </a:r>
            <a:r>
              <a:rPr lang="en-ID" sz="240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Berikut</a:t>
            </a:r>
            <a:r>
              <a:rPr lang="en-ID" sz="240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240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adalah</a:t>
            </a:r>
            <a:r>
              <a:rPr lang="en-ID" sz="240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240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tahapan</a:t>
            </a:r>
            <a:r>
              <a:rPr lang="en-ID" sz="240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pada </a:t>
            </a:r>
            <a:r>
              <a:rPr lang="en-ID" sz="240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metode</a:t>
            </a:r>
            <a:r>
              <a:rPr lang="en-ID" sz="240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SDLC : </a:t>
            </a:r>
          </a:p>
          <a:p>
            <a:pPr algn="just"/>
            <a:endParaRPr lang="en-ID" sz="2400" i="0" u="none" strike="noStrike" baseline="0" dirty="0">
              <a:solidFill>
                <a:srgbClr val="000000"/>
              </a:solidFill>
              <a:latin typeface="Candara Light" panose="020E0502030303020204" pitchFamily="34" charset="0"/>
            </a:endParaRPr>
          </a:p>
          <a:p>
            <a:pPr marL="342900" indent="-342900" algn="just">
              <a:buAutoNum type="arabicPeriod"/>
            </a:pPr>
            <a:r>
              <a:rPr lang="en-ID" sz="240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Perencanaan</a:t>
            </a:r>
            <a:endParaRPr lang="en-ID" sz="2400" dirty="0">
              <a:solidFill>
                <a:srgbClr val="000000"/>
              </a:solidFill>
              <a:latin typeface="Candara Light" panose="020E0502030303020204" pitchFamily="34" charset="0"/>
            </a:endParaRPr>
          </a:p>
          <a:p>
            <a:pPr marL="228600" indent="-228600" algn="just">
              <a:buAutoNum type="arabicPeriod"/>
            </a:pPr>
            <a:r>
              <a:rPr lang="en-ID" sz="2400" dirty="0">
                <a:solidFill>
                  <a:srgbClr val="000000"/>
                </a:solidFill>
                <a:latin typeface="Candara Light" panose="020E0502030303020204" pitchFamily="34" charset="0"/>
              </a:rPr>
              <a:t>  </a:t>
            </a:r>
            <a:r>
              <a:rPr lang="en-ID" sz="240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Analisis</a:t>
            </a:r>
            <a:endParaRPr lang="en-ID" sz="2400" dirty="0">
              <a:solidFill>
                <a:srgbClr val="000000"/>
              </a:solidFill>
              <a:latin typeface="Candara Light" panose="020E0502030303020204" pitchFamily="34" charset="0"/>
            </a:endParaRPr>
          </a:p>
          <a:p>
            <a:pPr marL="228600" indent="-228600" algn="just">
              <a:buAutoNum type="arabicPeriod"/>
            </a:pPr>
            <a:r>
              <a:rPr lang="en-ID" sz="2400" dirty="0">
                <a:solidFill>
                  <a:srgbClr val="000000"/>
                </a:solidFill>
                <a:latin typeface="Candara Light" panose="020E0502030303020204" pitchFamily="34" charset="0"/>
              </a:rPr>
              <a:t>  </a:t>
            </a:r>
            <a:r>
              <a:rPr lang="en-ID" sz="240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Perancangan</a:t>
            </a:r>
            <a:endParaRPr lang="en-ID" sz="2400" dirty="0">
              <a:solidFill>
                <a:srgbClr val="000000"/>
              </a:solidFill>
              <a:latin typeface="Candara Light" panose="020E0502030303020204" pitchFamily="34" charset="0"/>
            </a:endParaRPr>
          </a:p>
          <a:p>
            <a:pPr marL="228600" indent="-228600" algn="just">
              <a:buAutoNum type="arabicPeriod"/>
            </a:pPr>
            <a:r>
              <a:rPr lang="en-ID" sz="2400" dirty="0">
                <a:solidFill>
                  <a:srgbClr val="000000"/>
                </a:solidFill>
                <a:latin typeface="Candara Light" panose="020E0502030303020204" pitchFamily="34" charset="0"/>
              </a:rPr>
              <a:t>  </a:t>
            </a:r>
            <a:r>
              <a:rPr lang="en-ID" sz="240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Implementasi</a:t>
            </a:r>
            <a:endParaRPr lang="en-ID" sz="2400" dirty="0">
              <a:solidFill>
                <a:srgbClr val="000000"/>
              </a:solidFill>
              <a:latin typeface="Candara Light" panose="020E0502030303020204" pitchFamily="34" charset="0"/>
            </a:endParaRPr>
          </a:p>
          <a:p>
            <a:pPr marL="228600" indent="-228600" algn="just">
              <a:buAutoNum type="arabicPeriod"/>
            </a:pPr>
            <a:r>
              <a:rPr lang="en-ID" sz="2400" dirty="0">
                <a:solidFill>
                  <a:srgbClr val="000000"/>
                </a:solidFill>
                <a:latin typeface="Candara Light" panose="020E0502030303020204" pitchFamily="34" charset="0"/>
              </a:rPr>
              <a:t>  </a:t>
            </a:r>
            <a:r>
              <a:rPr lang="en-ID" sz="240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Pengujian</a:t>
            </a:r>
            <a:endParaRPr lang="en-ID" sz="2400" dirty="0">
              <a:solidFill>
                <a:srgbClr val="000000"/>
              </a:solidFill>
              <a:latin typeface="Candara Light" panose="020E0502030303020204" pitchFamily="34" charset="0"/>
            </a:endParaRPr>
          </a:p>
          <a:p>
            <a:pPr marL="228600" indent="-228600" algn="just">
              <a:buAutoNum type="arabicPeriod"/>
            </a:pPr>
            <a:r>
              <a:rPr lang="en-US" sz="2400" dirty="0">
                <a:latin typeface="Candara Light" panose="020E0502030303020204" pitchFamily="34" charset="0"/>
              </a:rPr>
              <a:t> </a:t>
            </a:r>
            <a:r>
              <a:rPr lang="en-US" sz="2400" dirty="0" err="1">
                <a:latin typeface="Candara Light" panose="020E0502030303020204" pitchFamily="34" charset="0"/>
              </a:rPr>
              <a:t>Pemeliharaan</a:t>
            </a:r>
            <a:endParaRPr lang="en-US" sz="2400" dirty="0">
              <a:latin typeface="Candara Light" panose="020E05020303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2990A-6785-0E4A-8F52-A0639684B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572" y="2478158"/>
            <a:ext cx="3547235" cy="354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44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7E0EE-9AF5-8CCE-9D13-458B263FB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A7CFE-786E-242F-0EFA-61275C5E7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58" y="224681"/>
            <a:ext cx="8323235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ndara Light" panose="020E0502030303020204" pitchFamily="34" charset="0"/>
              </a:rPr>
              <a:t>CONTOH PENULISAN ILMIAH</a:t>
            </a:r>
            <a:br>
              <a:rPr lang="en-US" b="1" dirty="0">
                <a:latin typeface="Candara Light" panose="020E0502030303020204" pitchFamily="34" charset="0"/>
              </a:rPr>
            </a:br>
            <a:r>
              <a:rPr lang="en-US" sz="1800" dirty="0">
                <a:latin typeface="Candara Light" panose="020E0502030303020204" pitchFamily="34" charset="0"/>
              </a:rPr>
              <a:t>(</a:t>
            </a:r>
            <a:r>
              <a:rPr lang="en-US" sz="1800" b="1" dirty="0">
                <a:latin typeface="Candara Light" panose="020E0502030303020204" pitchFamily="34" charset="0"/>
              </a:rPr>
              <a:t>OPTIMALISASI PENGEMBANGAN WEBSITE DENGAN CI/CD INFRASTRUKTUR GOOGLE CLOUD MENGGUNAKAN METODE SDLC)</a:t>
            </a:r>
            <a:endParaRPr lang="en-US" sz="1800" dirty="0">
              <a:latin typeface="Candara Light" panose="020E0502030303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E20A5D-732B-5A49-2157-F6FE9EB02BF3}"/>
              </a:ext>
            </a:extLst>
          </p:cNvPr>
          <p:cNvSpPr txBox="1">
            <a:spLocks/>
          </p:cNvSpPr>
          <p:nvPr/>
        </p:nvSpPr>
        <p:spPr>
          <a:xfrm>
            <a:off x="426464" y="1708230"/>
            <a:ext cx="3547235" cy="79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>
                <a:latin typeface="Candara Light" panose="020E0502030303020204" pitchFamily="34" charset="0"/>
              </a:rPr>
              <a:t>Perencanaan</a:t>
            </a:r>
            <a:endParaRPr lang="en-US" sz="1100" b="1" dirty="0">
              <a:latin typeface="Candara Light" panose="020E0502030303020204" pitchFamily="34" charset="0"/>
            </a:endParaRPr>
          </a:p>
        </p:txBody>
      </p:sp>
      <p:pic>
        <p:nvPicPr>
          <p:cNvPr id="10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856C20C4-DD89-4177-EF29-F587FED8C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82B66D-2651-F9C7-4853-1D1A01ED3A42}"/>
              </a:ext>
            </a:extLst>
          </p:cNvPr>
          <p:cNvSpPr txBox="1">
            <a:spLocks/>
          </p:cNvSpPr>
          <p:nvPr/>
        </p:nvSpPr>
        <p:spPr>
          <a:xfrm>
            <a:off x="415223" y="2103437"/>
            <a:ext cx="108055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Penulis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melakukan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perencanaan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dan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perancangan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dalam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pembuatan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website dan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sistem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cloud computing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dengan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mempelajari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dan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menonton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sumber-sumber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berhubungan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dengan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pembuatan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website dan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ilmu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cloud computing,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khususnya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mengenai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HTML, CSS dan Google Cloud Platform. </a:t>
            </a:r>
            <a:endParaRPr lang="en-US" sz="2400" dirty="0">
              <a:latin typeface="Candara Light" panose="020E0502030303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B26317-6CC9-C8E7-AC0E-C1348B57F03D}"/>
              </a:ext>
            </a:extLst>
          </p:cNvPr>
          <p:cNvSpPr txBox="1">
            <a:spLocks/>
          </p:cNvSpPr>
          <p:nvPr/>
        </p:nvSpPr>
        <p:spPr>
          <a:xfrm>
            <a:off x="415223" y="4486988"/>
            <a:ext cx="108055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800" b="1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1. Hardware (</a:t>
            </a:r>
            <a:r>
              <a:rPr lang="en-ID" sz="1800" b="1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Perangkat</a:t>
            </a:r>
            <a:r>
              <a:rPr lang="en-ID" sz="1800" b="1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1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Keras</a:t>
            </a:r>
            <a:r>
              <a:rPr lang="en-ID" sz="1800" b="1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) </a:t>
            </a:r>
          </a:p>
          <a:p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Hardware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adalah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komponen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fisik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yang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membentuk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bagian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dari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system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komputer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atau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perangkat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elektronik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lainnya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. Pada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penulisan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ini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,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penulis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menggunakan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sebuah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laptop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dengan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spesifikasi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: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Ryzen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7 4700U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dengan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Radeon Graphics CPU @ 2.00 GHz, SSD 512 GB, RAM 20 GB. </a:t>
            </a:r>
          </a:p>
          <a:p>
            <a:endParaRPr lang="en-ID" sz="1800" b="1" i="0" u="none" strike="noStrike" baseline="0" dirty="0">
              <a:solidFill>
                <a:srgbClr val="000000"/>
              </a:solidFill>
              <a:latin typeface="Candara Light" panose="020E0502030303020204" pitchFamily="34" charset="0"/>
            </a:endParaRPr>
          </a:p>
          <a:p>
            <a:r>
              <a:rPr lang="en-ID" sz="1800" b="1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2. Software (</a:t>
            </a:r>
            <a:r>
              <a:rPr lang="en-ID" sz="1800" b="1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Perangkat</a:t>
            </a:r>
            <a:r>
              <a:rPr lang="en-ID" sz="1800" b="1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Lunak) </a:t>
            </a:r>
            <a:endParaRPr lang="en-ID" sz="1800" b="0" i="0" u="none" strike="noStrike" baseline="0" dirty="0">
              <a:solidFill>
                <a:srgbClr val="000000"/>
              </a:solidFill>
              <a:latin typeface="Candara Light" panose="020E0502030303020204" pitchFamily="34" charset="0"/>
            </a:endParaRPr>
          </a:p>
          <a:p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Software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adalah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penghubung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antara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hardware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dengan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pengguna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untuk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membantu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penulis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membuat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rancangan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dan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implementasi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. Pada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penulisan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ini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,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penulis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menggunakan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software: Visual Studio Code, Google Cloud Project, dan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Mozila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Firefox. </a:t>
            </a:r>
            <a:endParaRPr lang="en-US" sz="2400" dirty="0">
              <a:latin typeface="Candara Light" panose="020E0502030303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7303FF-B8ED-194A-ED4E-11142B63C4DB}"/>
              </a:ext>
            </a:extLst>
          </p:cNvPr>
          <p:cNvSpPr txBox="1">
            <a:spLocks/>
          </p:cNvSpPr>
          <p:nvPr/>
        </p:nvSpPr>
        <p:spPr>
          <a:xfrm>
            <a:off x="415223" y="3393900"/>
            <a:ext cx="3547235" cy="79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>
                <a:latin typeface="Candara Light" panose="020E0502030303020204" pitchFamily="34" charset="0"/>
              </a:rPr>
              <a:t>Analisis</a:t>
            </a:r>
            <a:endParaRPr lang="en-US" sz="1100" b="1" dirty="0"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721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66374"/>
            <a:ext cx="10515600" cy="113369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andara Light" panose="020E0502030303020204" pitchFamily="34" charset="0"/>
              </a:rPr>
              <a:t>Overview </a:t>
            </a:r>
            <a:r>
              <a:rPr lang="en-US" sz="4000" b="1" dirty="0" err="1">
                <a:latin typeface="Candara Light" panose="020E0502030303020204" pitchFamily="34" charset="0"/>
              </a:rPr>
              <a:t>Pengembangan</a:t>
            </a:r>
            <a:r>
              <a:rPr lang="en-US" sz="4000" b="1" dirty="0">
                <a:latin typeface="Candara Light" panose="020E0502030303020204" pitchFamily="34" charset="0"/>
              </a:rPr>
              <a:t> </a:t>
            </a:r>
            <a:r>
              <a:rPr lang="en-US" sz="4000" b="1" dirty="0" err="1">
                <a:latin typeface="Candara Light" panose="020E0502030303020204" pitchFamily="34" charset="0"/>
              </a:rPr>
              <a:t>Perangkat</a:t>
            </a:r>
            <a:r>
              <a:rPr lang="en-US" sz="4000" b="1" dirty="0">
                <a:latin typeface="Candara Light" panose="020E0502030303020204" pitchFamily="34" charset="0"/>
              </a:rPr>
              <a:t> Lunak (PPL)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44670E4-84CF-DDE5-F710-475035BBD2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9349423"/>
              </p:ext>
            </p:extLst>
          </p:nvPr>
        </p:nvGraphicFramePr>
        <p:xfrm>
          <a:off x="914400" y="203653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B5E09C41-2847-D064-25BF-F382EC4EDB3D}"/>
              </a:ext>
            </a:extLst>
          </p:cNvPr>
          <p:cNvGrpSpPr/>
          <p:nvPr/>
        </p:nvGrpSpPr>
        <p:grpSpPr>
          <a:xfrm>
            <a:off x="7478486" y="22246"/>
            <a:ext cx="6393884" cy="685757"/>
            <a:chOff x="7478486" y="22246"/>
            <a:chExt cx="6393884" cy="685757"/>
          </a:xfrm>
        </p:grpSpPr>
        <p:grpSp>
          <p:nvGrpSpPr>
            <p:cNvPr id="37" name="Group 2">
              <a:extLst>
                <a:ext uri="{FF2B5EF4-FFF2-40B4-BE49-F238E27FC236}">
                  <a16:creationId xmlns:a16="http://schemas.microsoft.com/office/drawing/2014/main" id="{13999F68-79EC-74CA-ACE3-8E37A7ED2DEE}"/>
                </a:ext>
              </a:extLst>
            </p:cNvPr>
            <p:cNvGrpSpPr/>
            <p:nvPr/>
          </p:nvGrpSpPr>
          <p:grpSpPr>
            <a:xfrm>
              <a:off x="7478486" y="22246"/>
              <a:ext cx="4713514" cy="685757"/>
              <a:chOff x="0" y="0"/>
              <a:chExt cx="4274726" cy="180611"/>
            </a:xfrm>
          </p:grpSpPr>
          <p:sp>
            <p:nvSpPr>
              <p:cNvPr id="39" name="Freeform 3">
                <a:extLst>
                  <a:ext uri="{FF2B5EF4-FFF2-40B4-BE49-F238E27FC236}">
                    <a16:creationId xmlns:a16="http://schemas.microsoft.com/office/drawing/2014/main" id="{3B90F28C-EB52-EC03-9AA4-76898A9D76E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806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0611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56284"/>
                    </a:lnTo>
                    <a:cubicBezTo>
                      <a:pt x="4274726" y="169720"/>
                      <a:pt x="4263834" y="180611"/>
                      <a:pt x="4250399" y="180611"/>
                    </a:cubicBezTo>
                    <a:lnTo>
                      <a:pt x="24327" y="180611"/>
                    </a:lnTo>
                    <a:cubicBezTo>
                      <a:pt x="10891" y="180611"/>
                      <a:pt x="0" y="169720"/>
                      <a:pt x="0" y="156284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13638C"/>
              </a:solidFill>
              <a:ln w="9525" cap="rnd">
                <a:solidFill>
                  <a:srgbClr val="D5D6D8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0" name="TextBox 4">
                <a:extLst>
                  <a:ext uri="{FF2B5EF4-FFF2-40B4-BE49-F238E27FC236}">
                    <a16:creationId xmlns:a16="http://schemas.microsoft.com/office/drawing/2014/main" id="{990DFE94-7839-3D10-6D14-BAC0264CFC2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274726" cy="2187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6836826-1A62-1DBE-6B17-0DEED5E07995}"/>
                </a:ext>
              </a:extLst>
            </p:cNvPr>
            <p:cNvSpPr txBox="1"/>
            <p:nvPr/>
          </p:nvSpPr>
          <p:spPr>
            <a:xfrm>
              <a:off x="7770928" y="118464"/>
              <a:ext cx="61014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Pengembangan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</a:t>
              </a:r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Perangkat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Lunak</a:t>
              </a:r>
              <a:endParaRPr lang="en-ID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109F6306-E830-5AE9-CB32-19D49B93B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7" y="4337"/>
            <a:ext cx="2340769" cy="96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95E19-5BC2-7AE4-5C59-4DE516EC1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4F8A-1AF8-0D0F-8197-56975C297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58" y="224681"/>
            <a:ext cx="8323235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ndara Light" panose="020E0502030303020204" pitchFamily="34" charset="0"/>
              </a:rPr>
              <a:t>CONTOH PENULISAN ILMIAH</a:t>
            </a:r>
            <a:br>
              <a:rPr lang="en-US" b="1" dirty="0">
                <a:latin typeface="Candara Light" panose="020E0502030303020204" pitchFamily="34" charset="0"/>
              </a:rPr>
            </a:br>
            <a:r>
              <a:rPr lang="en-US" sz="1800" dirty="0">
                <a:latin typeface="Candara Light" panose="020E0502030303020204" pitchFamily="34" charset="0"/>
              </a:rPr>
              <a:t>(</a:t>
            </a:r>
            <a:r>
              <a:rPr lang="en-US" sz="1800" b="1" dirty="0">
                <a:latin typeface="Candara Light" panose="020E0502030303020204" pitchFamily="34" charset="0"/>
              </a:rPr>
              <a:t>OPTIMALISASI PENGEMBANGAN WEBSITE DENGAN CI/CD INFRASTRUKTUR GOOGLE CLOUD MENGGUNAKAN METODE SDLC)</a:t>
            </a:r>
            <a:endParaRPr lang="en-US" sz="1800" dirty="0">
              <a:latin typeface="Candara Light" panose="020E0502030303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9F856A-F1CD-29BF-B012-2A1BCAB245B4}"/>
              </a:ext>
            </a:extLst>
          </p:cNvPr>
          <p:cNvSpPr txBox="1">
            <a:spLocks/>
          </p:cNvSpPr>
          <p:nvPr/>
        </p:nvSpPr>
        <p:spPr>
          <a:xfrm>
            <a:off x="426464" y="1708230"/>
            <a:ext cx="3547235" cy="79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Candara Light" panose="020E0502030303020204" pitchFamily="34" charset="0"/>
              </a:rPr>
              <a:t>Perancangan</a:t>
            </a:r>
            <a:endParaRPr lang="en-US" sz="1100" b="1" dirty="0">
              <a:latin typeface="Candara Light" panose="020E0502030303020204" pitchFamily="34" charset="0"/>
            </a:endParaRPr>
          </a:p>
        </p:txBody>
      </p:sp>
      <p:pic>
        <p:nvPicPr>
          <p:cNvPr id="10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1F3FFB82-8A17-745E-9A8F-25D5C0E39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9D73C-2017-10BA-84AF-6B3C5157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081" y="2224318"/>
            <a:ext cx="6725197" cy="19214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7CEAEA-D4F5-4F78-FCDA-6197BDEC921F}"/>
              </a:ext>
            </a:extLst>
          </p:cNvPr>
          <p:cNvSpPr txBox="1"/>
          <p:nvPr/>
        </p:nvSpPr>
        <p:spPr>
          <a:xfrm>
            <a:off x="1127503" y="4311545"/>
            <a:ext cx="96903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Penjelasan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tahap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perancangan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dari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implementasi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google cloud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projek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dalam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pembuatan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website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dimana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developer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dapat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membuat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kode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pada visual studio code dan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mengintegrasikan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kode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program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ke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dalam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repository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github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,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kemudian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melakukan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konfigurasi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dan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implementasi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pada cloud build yang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diakhiri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dengan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proses deployment pada app engine. </a:t>
            </a:r>
            <a:endParaRPr lang="en-ID" dirty="0"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816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2A190-D3E9-3B12-04F5-350911712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C911-4412-34CC-2386-788A75A69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58" y="224681"/>
            <a:ext cx="8323235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ndara Light" panose="020E0502030303020204" pitchFamily="34" charset="0"/>
              </a:rPr>
              <a:t>CONTOH PENULISAN ILMIAH</a:t>
            </a:r>
            <a:br>
              <a:rPr lang="en-US" b="1" dirty="0">
                <a:latin typeface="Candara Light" panose="020E0502030303020204" pitchFamily="34" charset="0"/>
              </a:rPr>
            </a:br>
            <a:r>
              <a:rPr lang="en-US" sz="1800" dirty="0">
                <a:latin typeface="Candara Light" panose="020E0502030303020204" pitchFamily="34" charset="0"/>
              </a:rPr>
              <a:t>(</a:t>
            </a:r>
            <a:r>
              <a:rPr lang="en-US" sz="1800" b="1" dirty="0">
                <a:latin typeface="Candara Light" panose="020E0502030303020204" pitchFamily="34" charset="0"/>
              </a:rPr>
              <a:t>OPTIMALISASI PENGEMBANGAN WEBSITE DENGAN CI/CD INFRASTRUKTUR GOOGLE CLOUD MENGGUNAKAN METODE SDLC)</a:t>
            </a:r>
            <a:endParaRPr lang="en-US" sz="1800" dirty="0">
              <a:latin typeface="Candara Light" panose="020E0502030303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CE5F98-94FC-6F04-6562-FCEAA311E18B}"/>
              </a:ext>
            </a:extLst>
          </p:cNvPr>
          <p:cNvSpPr txBox="1">
            <a:spLocks/>
          </p:cNvSpPr>
          <p:nvPr/>
        </p:nvSpPr>
        <p:spPr>
          <a:xfrm>
            <a:off x="493623" y="1250869"/>
            <a:ext cx="3547235" cy="79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Candara Light" panose="020E0502030303020204" pitchFamily="34" charset="0"/>
              </a:rPr>
              <a:t>Flowchart</a:t>
            </a:r>
            <a:endParaRPr lang="en-US" sz="1100" b="1" dirty="0">
              <a:latin typeface="Candara Light" panose="020E0502030303020204" pitchFamily="34" charset="0"/>
            </a:endParaRPr>
          </a:p>
        </p:txBody>
      </p:sp>
      <p:pic>
        <p:nvPicPr>
          <p:cNvPr id="10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E743BCD8-54C0-7A91-8EA4-2D4387D72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FC36C-F11D-B5DE-A2DA-8B10DFD2D63B}"/>
              </a:ext>
            </a:extLst>
          </p:cNvPr>
          <p:cNvSpPr txBox="1"/>
          <p:nvPr/>
        </p:nvSpPr>
        <p:spPr>
          <a:xfrm>
            <a:off x="4479009" y="2967335"/>
            <a:ext cx="69432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Penulis</a:t>
            </a:r>
            <a:r>
              <a:rPr lang="en-ID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ndara Light" panose="020E0502030303020204" pitchFamily="34" charset="0"/>
              </a:rPr>
              <a:t>m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enggunakan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flowchart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untuk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tahap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rancangan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agar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memudahkan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dalam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penyampaian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proses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berjalannya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alur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kerja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pada CI/CD pipeline.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Berikut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ini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adalah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flowchart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dari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urutan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proses </a:t>
            </a:r>
            <a:r>
              <a:rPr lang="en-ID" sz="1800" b="0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kegiatan</a:t>
            </a:r>
            <a:r>
              <a:rPr lang="en-ID" sz="1800" b="0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. </a:t>
            </a:r>
            <a:endParaRPr lang="en-ID" dirty="0">
              <a:latin typeface="Candara Light" panose="020E0502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8663F-7C04-35FE-34AA-41C81049D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23" y="2020463"/>
            <a:ext cx="3067435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32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37D78-958B-7FF9-03F2-D1CB2D564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7A8F6-187F-0CA3-F788-7E282DD9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58" y="224681"/>
            <a:ext cx="8323235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ndara Light" panose="020E0502030303020204" pitchFamily="34" charset="0"/>
              </a:rPr>
              <a:t>CONTOH PENULISAN ILMIAH</a:t>
            </a:r>
            <a:br>
              <a:rPr lang="en-US" b="1" dirty="0">
                <a:latin typeface="Candara Light" panose="020E0502030303020204" pitchFamily="34" charset="0"/>
              </a:rPr>
            </a:br>
            <a:r>
              <a:rPr lang="en-US" sz="1800" dirty="0">
                <a:latin typeface="Candara Light" panose="020E0502030303020204" pitchFamily="34" charset="0"/>
              </a:rPr>
              <a:t>(</a:t>
            </a:r>
            <a:r>
              <a:rPr lang="en-US" sz="1800" b="1" dirty="0">
                <a:latin typeface="Candara Light" panose="020E0502030303020204" pitchFamily="34" charset="0"/>
              </a:rPr>
              <a:t>OPTIMALISASI PENGEMBANGAN WEBSITE DENGAN CI/CD INFRASTRUKTUR GOOGLE CLOUD MENGGUNAKAN METODE SDLC)</a:t>
            </a:r>
            <a:endParaRPr lang="en-US" sz="1800" dirty="0">
              <a:latin typeface="Candara Light" panose="020E0502030303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BBC81D-089D-BBCB-490E-3A222B97D133}"/>
              </a:ext>
            </a:extLst>
          </p:cNvPr>
          <p:cNvSpPr txBox="1">
            <a:spLocks/>
          </p:cNvSpPr>
          <p:nvPr/>
        </p:nvSpPr>
        <p:spPr>
          <a:xfrm>
            <a:off x="493623" y="1204375"/>
            <a:ext cx="3547235" cy="79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>
                <a:latin typeface="Candara Light" panose="020E0502030303020204" pitchFamily="34" charset="0"/>
              </a:rPr>
              <a:t>Konfigurasi</a:t>
            </a:r>
            <a:r>
              <a:rPr lang="en-US" sz="2400" b="1" dirty="0">
                <a:latin typeface="Candara Light" panose="020E0502030303020204" pitchFamily="34" charset="0"/>
              </a:rPr>
              <a:t> </a:t>
            </a:r>
            <a:r>
              <a:rPr lang="en-US" sz="2400" b="1" dirty="0" err="1">
                <a:latin typeface="Candara Light" panose="020E0502030303020204" pitchFamily="34" charset="0"/>
              </a:rPr>
              <a:t>Github</a:t>
            </a:r>
            <a:endParaRPr lang="en-US" sz="1050" b="1" dirty="0">
              <a:latin typeface="Candara Light" panose="020E0502030303020204" pitchFamily="34" charset="0"/>
            </a:endParaRPr>
          </a:p>
        </p:txBody>
      </p:sp>
      <p:pic>
        <p:nvPicPr>
          <p:cNvPr id="10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23D03FE5-4B80-D96B-E66B-CE490EE7D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D519F0-326B-C584-8E67-51646996CC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21"/>
          <a:stretch/>
        </p:blipFill>
        <p:spPr>
          <a:xfrm>
            <a:off x="173812" y="1872042"/>
            <a:ext cx="5356012" cy="2635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2D5307-25C8-1AE8-EDF5-63CCBC706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905" y="1784080"/>
            <a:ext cx="5443095" cy="2723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DCE737-E681-7EE9-B5D2-0525387DA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058" y="4468421"/>
            <a:ext cx="4008309" cy="237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90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76D7E-B38C-CED9-9AE1-B15651237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126E-21A3-4CCA-90C4-07A442962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58" y="224681"/>
            <a:ext cx="8323235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Candara Light" panose="020E0502030303020204" pitchFamily="34" charset="0"/>
              </a:rPr>
              <a:t>CONTOH PENULISAN ILMIAH</a:t>
            </a:r>
            <a:br>
              <a:rPr lang="en-US" b="1">
                <a:latin typeface="Candara Light" panose="020E0502030303020204" pitchFamily="34" charset="0"/>
              </a:rPr>
            </a:br>
            <a:r>
              <a:rPr lang="en-US" sz="1800">
                <a:latin typeface="Candara Light" panose="020E0502030303020204" pitchFamily="34" charset="0"/>
              </a:rPr>
              <a:t>(</a:t>
            </a:r>
            <a:r>
              <a:rPr lang="en-US" sz="1800" b="1">
                <a:latin typeface="Candara Light" panose="020E0502030303020204" pitchFamily="34" charset="0"/>
              </a:rPr>
              <a:t>OPTIMALISASI PENGEMBANGAN WEBSITE DENGAN CI/CD INFRASTRUKTUR GOOGLE CLOUD MENGGUNAKAN METODE SDLC)</a:t>
            </a:r>
            <a:endParaRPr lang="en-US" sz="1800" dirty="0">
              <a:latin typeface="Candara Light" panose="020E0502030303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D89A10-ABCE-AA65-6E11-416A76D496F8}"/>
              </a:ext>
            </a:extLst>
          </p:cNvPr>
          <p:cNvSpPr txBox="1">
            <a:spLocks/>
          </p:cNvSpPr>
          <p:nvPr/>
        </p:nvSpPr>
        <p:spPr>
          <a:xfrm>
            <a:off x="493623" y="1204375"/>
            <a:ext cx="3547235" cy="79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800" b="1" i="0" u="none" strike="noStrike" baseline="0">
                <a:solidFill>
                  <a:srgbClr val="000000"/>
                </a:solidFill>
                <a:latin typeface="Candara Light" panose="020E0502030303020204" pitchFamily="34" charset="0"/>
              </a:rPr>
              <a:t>Konfigurasi Cloud Build </a:t>
            </a:r>
            <a:endParaRPr lang="en-US" sz="1050" b="1" dirty="0">
              <a:latin typeface="Candara Light" panose="020E0502030303020204" pitchFamily="34" charset="0"/>
            </a:endParaRPr>
          </a:p>
        </p:txBody>
      </p:sp>
      <p:pic>
        <p:nvPicPr>
          <p:cNvPr id="10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1BC1C2AD-6203-9FCB-C30F-4CAAC4861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C3A7E-586D-839B-58DA-2213B2A41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66" y="1831033"/>
            <a:ext cx="4293270" cy="1982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2CF71D-27B6-626A-2085-09552CB88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4453"/>
            <a:ext cx="3943900" cy="2181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F7AF4E-1534-B5C4-772D-C0ED5442E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53" y="4094202"/>
            <a:ext cx="4062215" cy="24008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FA36CF-B7C4-E371-FA0D-5C0EE4E54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180192"/>
            <a:ext cx="3953427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30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7F3F0-6F7B-49ED-FA55-DA52F32C5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6EFF-4ED3-792E-CCC8-451A9F28F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58" y="0"/>
            <a:ext cx="8323235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ndara Light" panose="020E0502030303020204" pitchFamily="34" charset="0"/>
              </a:rPr>
              <a:t>CONTOH PENULISAN ILMIAH</a:t>
            </a:r>
            <a:br>
              <a:rPr lang="en-US" b="1" dirty="0">
                <a:latin typeface="Candara Light" panose="020E0502030303020204" pitchFamily="34" charset="0"/>
              </a:rPr>
            </a:br>
            <a:r>
              <a:rPr lang="en-US" sz="1800" dirty="0">
                <a:latin typeface="Candara Light" panose="020E0502030303020204" pitchFamily="34" charset="0"/>
              </a:rPr>
              <a:t>(</a:t>
            </a:r>
            <a:r>
              <a:rPr lang="en-US" sz="1800" b="1" dirty="0">
                <a:latin typeface="Candara Light" panose="020E0502030303020204" pitchFamily="34" charset="0"/>
              </a:rPr>
              <a:t>OPTIMALISASI PENGEMBANGAN WEBSITE DENGAN CI/CD INFRASTRUKTUR GOOGLE CLOUD MENGGUNAKAN METODE SDLC)</a:t>
            </a:r>
            <a:endParaRPr lang="en-US" sz="1800" dirty="0">
              <a:latin typeface="Candara Light" panose="020E0502030303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A3130C-EA56-BA18-C55A-E26F68523EE7}"/>
              </a:ext>
            </a:extLst>
          </p:cNvPr>
          <p:cNvSpPr txBox="1">
            <a:spLocks/>
          </p:cNvSpPr>
          <p:nvPr/>
        </p:nvSpPr>
        <p:spPr>
          <a:xfrm>
            <a:off x="493623" y="1204375"/>
            <a:ext cx="3547235" cy="79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100" b="1" dirty="0">
              <a:latin typeface="Candara Light" panose="020E0502030303020204" pitchFamily="34" charset="0"/>
            </a:endParaRPr>
          </a:p>
        </p:txBody>
      </p:sp>
      <p:pic>
        <p:nvPicPr>
          <p:cNvPr id="10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3A1B653F-6ABC-30D4-E37F-B424FA5D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642C09-D26B-33F6-48FC-9268D843C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67" y="2251967"/>
            <a:ext cx="5269101" cy="3312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AAE9BA-0AC2-5647-53CB-0815C83D1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594" y="2334519"/>
            <a:ext cx="6062798" cy="32938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5EB30B-DE7E-37CD-AFE6-4C4A7CB69867}"/>
              </a:ext>
            </a:extLst>
          </p:cNvPr>
          <p:cNvSpPr txBox="1"/>
          <p:nvPr/>
        </p:nvSpPr>
        <p:spPr>
          <a:xfrm>
            <a:off x="511767" y="1569392"/>
            <a:ext cx="6098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1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Konfigurasi</a:t>
            </a:r>
            <a:r>
              <a:rPr lang="en-ID" sz="2000" b="1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App Engine </a:t>
            </a:r>
            <a:endParaRPr lang="en-ID" sz="2000" b="1" dirty="0"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390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24DAA-F567-6B6C-9C79-63DE101B3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476D8-7492-A085-4DE0-536A4D92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58" y="0"/>
            <a:ext cx="8323235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ndara Light" panose="020E0502030303020204" pitchFamily="34" charset="0"/>
              </a:rPr>
              <a:t>CONTOH PENULISAN ILMIAH</a:t>
            </a:r>
            <a:br>
              <a:rPr lang="en-US" b="1" dirty="0">
                <a:latin typeface="Candara Light" panose="020E0502030303020204" pitchFamily="34" charset="0"/>
              </a:rPr>
            </a:br>
            <a:r>
              <a:rPr lang="en-US" sz="1800" dirty="0">
                <a:latin typeface="Candara Light" panose="020E0502030303020204" pitchFamily="34" charset="0"/>
              </a:rPr>
              <a:t>(</a:t>
            </a:r>
            <a:r>
              <a:rPr lang="en-US" sz="1800" b="1" dirty="0">
                <a:latin typeface="Candara Light" panose="020E0502030303020204" pitchFamily="34" charset="0"/>
              </a:rPr>
              <a:t>OPTIMALISASI PENGEMBANGAN WEBSITE DENGAN CI/CD INFRASTRUKTUR GOOGLE CLOUD MENGGUNAKAN METODE SDLC)</a:t>
            </a:r>
            <a:endParaRPr lang="en-US" sz="1800" dirty="0">
              <a:latin typeface="Candara Light" panose="020E0502030303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5AE83D-037C-409F-7F6B-940B716CF08F}"/>
              </a:ext>
            </a:extLst>
          </p:cNvPr>
          <p:cNvSpPr txBox="1">
            <a:spLocks/>
          </p:cNvSpPr>
          <p:nvPr/>
        </p:nvSpPr>
        <p:spPr>
          <a:xfrm>
            <a:off x="493623" y="1204375"/>
            <a:ext cx="3547235" cy="79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2000" b="1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Konfigurasi</a:t>
            </a:r>
            <a:r>
              <a:rPr lang="en-ID" sz="2000" b="1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r>
              <a:rPr lang="en-ID" sz="2000" b="1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App.yaml</a:t>
            </a:r>
            <a:r>
              <a:rPr lang="en-ID" sz="2000" b="1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endParaRPr lang="en-US" sz="1200" b="1" dirty="0">
              <a:latin typeface="Candara Light" panose="020E0502030303020204" pitchFamily="34" charset="0"/>
            </a:endParaRPr>
          </a:p>
        </p:txBody>
      </p:sp>
      <p:pic>
        <p:nvPicPr>
          <p:cNvPr id="10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75B5AE89-3D82-F8B0-7DC7-D60DCE9EE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4A89B3-13FE-262D-871B-29E98A113810}"/>
              </a:ext>
            </a:extLst>
          </p:cNvPr>
          <p:cNvSpPr txBox="1"/>
          <p:nvPr/>
        </p:nvSpPr>
        <p:spPr>
          <a:xfrm>
            <a:off x="5982847" y="1372406"/>
            <a:ext cx="6098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1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Konfigurasi</a:t>
            </a:r>
            <a:r>
              <a:rPr lang="en-ID" sz="2000" b="1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File </a:t>
            </a:r>
            <a:r>
              <a:rPr lang="en-ID" sz="2000" b="1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Cloudbuild.yaml</a:t>
            </a:r>
            <a:r>
              <a:rPr lang="en-ID" sz="2000" b="1" i="0" u="none" strike="noStrike" baseline="0" dirty="0">
                <a:solidFill>
                  <a:srgbClr val="000000"/>
                </a:solidFill>
                <a:latin typeface="Candara Light" panose="020E0502030303020204" pitchFamily="34" charset="0"/>
              </a:rPr>
              <a:t> </a:t>
            </a:r>
            <a:endParaRPr lang="en-US" sz="1100" b="1" dirty="0">
              <a:latin typeface="Candara Light" panose="020E05020303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5882E1-650A-9EC2-BBAC-52A8E65AC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23" y="2168409"/>
            <a:ext cx="4154340" cy="42658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52EF17-91E6-0AFD-387F-27714A92E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847" y="2168409"/>
            <a:ext cx="4881465" cy="409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66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DCF33-0A99-15A8-160A-315599DF5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5ECA-BA67-7349-21C4-59A955DD3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58" y="0"/>
            <a:ext cx="8323235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Candara Light" panose="020E0502030303020204" pitchFamily="34" charset="0"/>
              </a:rPr>
              <a:t>CONTOH PENULISAN ILMIAH</a:t>
            </a:r>
            <a:br>
              <a:rPr lang="en-US" b="1">
                <a:latin typeface="Candara Light" panose="020E0502030303020204" pitchFamily="34" charset="0"/>
              </a:rPr>
            </a:br>
            <a:r>
              <a:rPr lang="en-US" sz="1800">
                <a:latin typeface="Candara Light" panose="020E0502030303020204" pitchFamily="34" charset="0"/>
              </a:rPr>
              <a:t>(</a:t>
            </a:r>
            <a:r>
              <a:rPr lang="en-US" sz="1800" b="1">
                <a:latin typeface="Candara Light" panose="020E0502030303020204" pitchFamily="34" charset="0"/>
              </a:rPr>
              <a:t>OPTIMALISASI PENGEMBANGAN WEBSITE DENGAN CI/CD INFRASTRUKTUR GOOGLE CLOUD MENGGUNAKAN METODE SDLC)</a:t>
            </a:r>
            <a:endParaRPr lang="en-US" sz="1800" dirty="0">
              <a:latin typeface="Candara Light" panose="020E0502030303020204" pitchFamily="34" charset="0"/>
            </a:endParaRPr>
          </a:p>
        </p:txBody>
      </p:sp>
      <p:pic>
        <p:nvPicPr>
          <p:cNvPr id="10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10C4F761-3986-7203-16A9-80BE30239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B4A1B7-5AB5-8716-31F2-FF1E9D4D14BD}"/>
              </a:ext>
            </a:extLst>
          </p:cNvPr>
          <p:cNvSpPr txBox="1"/>
          <p:nvPr/>
        </p:nvSpPr>
        <p:spPr>
          <a:xfrm>
            <a:off x="221094" y="1572461"/>
            <a:ext cx="60985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1" i="0" u="none" strike="noStrike" baseline="0">
                <a:solidFill>
                  <a:srgbClr val="000000"/>
                </a:solidFill>
                <a:latin typeface="Candara Light" panose="020E0502030303020204" pitchFamily="34" charset="0"/>
              </a:rPr>
              <a:t>Implementasi</a:t>
            </a:r>
            <a:endParaRPr lang="en-ID" sz="2000" b="1" dirty="0">
              <a:latin typeface="Candara Light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140FEA-A8D9-3219-E277-C78D85B49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94" y="2346572"/>
            <a:ext cx="5521454" cy="32518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70DD62-63A0-AF10-3334-1C616EDCB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826" y="1325563"/>
            <a:ext cx="4067743" cy="23434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D12B82-50B2-A8A6-E547-D05AE1DDF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462" y="3686588"/>
            <a:ext cx="5302575" cy="294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95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5B139-E5C5-2147-31ED-3DC8DDFD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58D9-91D0-CD3A-820B-65AD9165C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58" y="0"/>
            <a:ext cx="8323235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Candara Light" panose="020E0502030303020204" pitchFamily="34" charset="0"/>
              </a:rPr>
              <a:t>CONTOH PENULISAN ILMIAH</a:t>
            </a:r>
            <a:br>
              <a:rPr lang="en-US" b="1">
                <a:latin typeface="Candara Light" panose="020E0502030303020204" pitchFamily="34" charset="0"/>
              </a:rPr>
            </a:br>
            <a:r>
              <a:rPr lang="en-US" sz="1800">
                <a:latin typeface="Candara Light" panose="020E0502030303020204" pitchFamily="34" charset="0"/>
              </a:rPr>
              <a:t>(</a:t>
            </a:r>
            <a:r>
              <a:rPr lang="en-US" sz="1800" b="1">
                <a:latin typeface="Candara Light" panose="020E0502030303020204" pitchFamily="34" charset="0"/>
              </a:rPr>
              <a:t>OPTIMALISASI PENGEMBANGAN WEBSITE DENGAN CI/CD INFRASTRUKTUR GOOGLE CLOUD MENGGUNAKAN METODE SDLC)</a:t>
            </a:r>
            <a:endParaRPr lang="en-US" sz="1800" dirty="0">
              <a:latin typeface="Candara Light" panose="020E0502030303020204" pitchFamily="34" charset="0"/>
            </a:endParaRPr>
          </a:p>
        </p:txBody>
      </p:sp>
      <p:pic>
        <p:nvPicPr>
          <p:cNvPr id="10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553B5B63-DD48-B1D5-F179-04CC08BEF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D37EAB-4842-D4AA-DE14-AC89540B1726}"/>
              </a:ext>
            </a:extLst>
          </p:cNvPr>
          <p:cNvSpPr txBox="1"/>
          <p:nvPr/>
        </p:nvSpPr>
        <p:spPr>
          <a:xfrm>
            <a:off x="221094" y="1572461"/>
            <a:ext cx="60985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Pengujian</a:t>
            </a:r>
            <a:endParaRPr lang="en-ID" sz="2800" b="1" dirty="0">
              <a:latin typeface="Candara Light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CA77F-4F52-C842-7D56-470ECE2CC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6923"/>
            <a:ext cx="6363985" cy="3160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56A44B-2090-F3B3-5B9B-6084A14B9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969" y="2979549"/>
            <a:ext cx="5754324" cy="316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97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40D5F-329C-4877-CE42-EDF87871D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D489-D61E-17C1-974A-B3EB41B8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58" y="0"/>
            <a:ext cx="8323235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Candara Light" panose="020E0502030303020204" pitchFamily="34" charset="0"/>
              </a:rPr>
              <a:t>CONTOH PENULISAN ILMIAH</a:t>
            </a:r>
            <a:br>
              <a:rPr lang="en-US" b="1">
                <a:latin typeface="Candara Light" panose="020E0502030303020204" pitchFamily="34" charset="0"/>
              </a:rPr>
            </a:br>
            <a:r>
              <a:rPr lang="en-US" sz="1800">
                <a:latin typeface="Candara Light" panose="020E0502030303020204" pitchFamily="34" charset="0"/>
              </a:rPr>
              <a:t>(</a:t>
            </a:r>
            <a:r>
              <a:rPr lang="en-US" sz="1800" b="1">
                <a:latin typeface="Candara Light" panose="020E0502030303020204" pitchFamily="34" charset="0"/>
              </a:rPr>
              <a:t>OPTIMALISASI PENGEMBANGAN WEBSITE DENGAN CI/CD INFRASTRUKTUR GOOGLE CLOUD MENGGUNAKAN METODE SDLC)</a:t>
            </a:r>
            <a:endParaRPr lang="en-US" sz="1800" dirty="0">
              <a:latin typeface="Candara Light" panose="020E0502030303020204" pitchFamily="34" charset="0"/>
            </a:endParaRPr>
          </a:p>
        </p:txBody>
      </p:sp>
      <p:pic>
        <p:nvPicPr>
          <p:cNvPr id="10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13669A06-0CEA-9F0B-C8B8-ECFE56C16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D88027-8BBA-5C2B-750E-92313399AD08}"/>
              </a:ext>
            </a:extLst>
          </p:cNvPr>
          <p:cNvSpPr txBox="1"/>
          <p:nvPr/>
        </p:nvSpPr>
        <p:spPr>
          <a:xfrm>
            <a:off x="996622" y="3429000"/>
            <a:ext cx="6098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b="1" i="0" u="none" strike="noStrike" baseline="0" dirty="0" err="1">
                <a:solidFill>
                  <a:srgbClr val="000000"/>
                </a:solidFill>
                <a:latin typeface="Candara Light" panose="020E0502030303020204" pitchFamily="34" charset="0"/>
              </a:rPr>
              <a:t>Pengujian</a:t>
            </a:r>
            <a:endParaRPr lang="en-ID" sz="3200" b="1" dirty="0">
              <a:latin typeface="Candara Light" panose="020E0502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D787A-873A-BCE0-5898-372B398DF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913" y="1422584"/>
            <a:ext cx="6731866" cy="3546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FA1657-DBC7-7AAE-1683-65BE449BD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913" y="5065995"/>
            <a:ext cx="7162380" cy="16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85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8029C-BB2F-8AAE-9471-6DF0C1588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3E111-C0B6-5934-6C23-40815FD9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031" y="1271689"/>
            <a:ext cx="7422397" cy="1325563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Candara Light" panose="020E0502030303020204" pitchFamily="34" charset="0"/>
              </a:rPr>
              <a:t>CONTOH PENULISAN ILMIAH </a:t>
            </a:r>
            <a:br>
              <a:rPr lang="en-US" sz="3200" b="1" dirty="0">
                <a:latin typeface="Candara Light" panose="020E0502030303020204" pitchFamily="34" charset="0"/>
              </a:rPr>
            </a:br>
            <a:r>
              <a:rPr lang="en-US" sz="3200" b="1" dirty="0">
                <a:latin typeface="Candara Light" panose="020E0502030303020204" pitchFamily="34" charset="0"/>
              </a:rPr>
              <a:t>WEBSITE &amp; MOBILE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C24491-609C-AD21-34B1-F43347FED1C1}"/>
              </a:ext>
            </a:extLst>
          </p:cNvPr>
          <p:cNvSpPr txBox="1">
            <a:spLocks/>
          </p:cNvSpPr>
          <p:nvPr/>
        </p:nvSpPr>
        <p:spPr>
          <a:xfrm>
            <a:off x="581192" y="2961810"/>
            <a:ext cx="587261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spc="-10" dirty="0">
                <a:solidFill>
                  <a:schemeClr val="tx1"/>
                </a:solidFill>
                <a:latin typeface="Calibri"/>
                <a:cs typeface="Calibri"/>
              </a:rPr>
              <a:t>JUDUL : </a:t>
            </a:r>
          </a:p>
          <a:p>
            <a:pPr marL="0" indent="0" algn="ctr">
              <a:buNone/>
            </a:pPr>
            <a:r>
              <a:rPr lang="en-US" sz="2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PEMBUATAN APLIKASI OPEN RECRUITMENT BADAN EKSEKUTIF MAHASISWA FAKULTAS ILMU KOMPUTER DAN TEKNOLOGI INFORMASI BERBASIS MOBILE DAN WEBSITE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it-IT" sz="2400" b="1" spc="-1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buNone/>
            </a:pPr>
            <a:endParaRPr lang="it-IT" sz="2400" b="1" spc="-1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0" indent="0" algn="just">
              <a:buNone/>
            </a:pPr>
            <a:r>
              <a:rPr lang="it-IT" sz="2400" spc="-10" dirty="0">
                <a:solidFill>
                  <a:schemeClr val="tx1"/>
                </a:solidFill>
                <a:latin typeface="Calibri"/>
                <a:cs typeface="Calibri"/>
              </a:rPr>
              <a:t>PENULIS : </a:t>
            </a:r>
            <a:r>
              <a:rPr lang="it-IT" sz="2400" b="1" spc="-10" dirty="0">
                <a:solidFill>
                  <a:schemeClr val="tx1"/>
                </a:solidFill>
                <a:latin typeface="Calibri"/>
                <a:cs typeface="Calibri"/>
              </a:rPr>
              <a:t>Rian Bayu Ananda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6D3FDE3-3B58-4DC4-F577-F095EA5B9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8476" y="437322"/>
            <a:ext cx="4410950" cy="6202791"/>
          </a:xfrm>
        </p:spPr>
      </p:pic>
      <p:pic>
        <p:nvPicPr>
          <p:cNvPr id="3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EE6CD633-1E6E-DB28-2D95-6E22C8563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14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EB7CDE-35B1-347F-FFAD-784C3B403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B5181-DA74-2ACC-5BE5-6328B7FD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251" y="2074363"/>
            <a:ext cx="3148149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kern="1200" dirty="0" err="1">
                <a:solidFill>
                  <a:srgbClr val="FFFFFF"/>
                </a:solidFill>
                <a:latin typeface="Candara Light" panose="020E0502030303020204" pitchFamily="34" charset="0"/>
              </a:rPr>
              <a:t>Tahapan</a:t>
            </a:r>
            <a:r>
              <a:rPr lang="en-US" sz="2400" b="1" kern="1200" dirty="0">
                <a:solidFill>
                  <a:srgbClr val="FFFFFF"/>
                </a:solidFill>
                <a:latin typeface="Candara Light" panose="020E0502030303020204" pitchFamily="34" charset="0"/>
              </a:rPr>
              <a:t> </a:t>
            </a:r>
            <a:r>
              <a:rPr lang="en-US" sz="2400" b="1" kern="1200" dirty="0" err="1">
                <a:solidFill>
                  <a:srgbClr val="FFFFFF"/>
                </a:solidFill>
                <a:latin typeface="Candara Light" panose="020E0502030303020204" pitchFamily="34" charset="0"/>
              </a:rPr>
              <a:t>Pengembangan</a:t>
            </a:r>
            <a:r>
              <a:rPr lang="en-US" sz="2400" b="1" kern="1200" dirty="0">
                <a:solidFill>
                  <a:srgbClr val="FFFFFF"/>
                </a:solidFill>
                <a:latin typeface="Candara Light" panose="020E0502030303020204" pitchFamily="34" charset="0"/>
              </a:rPr>
              <a:t> </a:t>
            </a:r>
            <a:r>
              <a:rPr lang="en-US" sz="2400" b="1" kern="1200" dirty="0" err="1">
                <a:solidFill>
                  <a:srgbClr val="FFFFFF"/>
                </a:solidFill>
                <a:latin typeface="Candara Light" panose="020E0502030303020204" pitchFamily="34" charset="0"/>
              </a:rPr>
              <a:t>Perangkat</a:t>
            </a:r>
            <a:r>
              <a:rPr lang="en-US" sz="2400" b="1" kern="1200" dirty="0">
                <a:solidFill>
                  <a:srgbClr val="FFFFFF"/>
                </a:solidFill>
                <a:latin typeface="Candara Light" panose="020E0502030303020204" pitchFamily="34" charset="0"/>
              </a:rPr>
              <a:t> Lunak (PPL)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28D7AC4-69C3-B00E-F103-228BFD44A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3" r="-1" b="-1"/>
          <a:stretch/>
        </p:blipFill>
        <p:spPr bwMode="auto">
          <a:xfrm>
            <a:off x="4038600" y="1218062"/>
            <a:ext cx="7188199" cy="441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67B6A61-D976-13CF-7CE0-377CE8E5CBBB}"/>
              </a:ext>
            </a:extLst>
          </p:cNvPr>
          <p:cNvGrpSpPr/>
          <p:nvPr/>
        </p:nvGrpSpPr>
        <p:grpSpPr>
          <a:xfrm>
            <a:off x="7478486" y="22246"/>
            <a:ext cx="6393884" cy="685757"/>
            <a:chOff x="7478486" y="22246"/>
            <a:chExt cx="6393884" cy="685757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89DBF6C7-DFC7-2BAA-CCFB-FED1ACFA3921}"/>
                </a:ext>
              </a:extLst>
            </p:cNvPr>
            <p:cNvGrpSpPr/>
            <p:nvPr/>
          </p:nvGrpSpPr>
          <p:grpSpPr>
            <a:xfrm>
              <a:off x="7478486" y="22246"/>
              <a:ext cx="4713514" cy="685757"/>
              <a:chOff x="0" y="0"/>
              <a:chExt cx="4274726" cy="180611"/>
            </a:xfrm>
          </p:grpSpPr>
          <p:sp>
            <p:nvSpPr>
              <p:cNvPr id="14" name="Freeform 3">
                <a:extLst>
                  <a:ext uri="{FF2B5EF4-FFF2-40B4-BE49-F238E27FC236}">
                    <a16:creationId xmlns:a16="http://schemas.microsoft.com/office/drawing/2014/main" id="{F20C638E-8FE6-17CF-5FEE-A79144DF9907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806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0611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56284"/>
                    </a:lnTo>
                    <a:cubicBezTo>
                      <a:pt x="4274726" y="169720"/>
                      <a:pt x="4263834" y="180611"/>
                      <a:pt x="4250399" y="180611"/>
                    </a:cubicBezTo>
                    <a:lnTo>
                      <a:pt x="24327" y="180611"/>
                    </a:lnTo>
                    <a:cubicBezTo>
                      <a:pt x="10891" y="180611"/>
                      <a:pt x="0" y="169720"/>
                      <a:pt x="0" y="156284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13638C"/>
              </a:solidFill>
              <a:ln w="9525" cap="rnd">
                <a:solidFill>
                  <a:srgbClr val="D5D6D8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6" name="TextBox 4">
                <a:extLst>
                  <a:ext uri="{FF2B5EF4-FFF2-40B4-BE49-F238E27FC236}">
                    <a16:creationId xmlns:a16="http://schemas.microsoft.com/office/drawing/2014/main" id="{FD2981AC-3E92-F8E3-4676-FA8EA251B50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274726" cy="2187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B7F308-58AC-CF0F-3DE4-30738B882578}"/>
                </a:ext>
              </a:extLst>
            </p:cNvPr>
            <p:cNvSpPr txBox="1"/>
            <p:nvPr/>
          </p:nvSpPr>
          <p:spPr>
            <a:xfrm>
              <a:off x="7770928" y="118464"/>
              <a:ext cx="61014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Pengembangan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</a:t>
              </a:r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Perangkat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Lunak</a:t>
              </a:r>
              <a:endParaRPr lang="en-ID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4F3BBD-BE94-E10F-53A4-CB62F04B01E8}"/>
              </a:ext>
            </a:extLst>
          </p:cNvPr>
          <p:cNvGrpSpPr/>
          <p:nvPr/>
        </p:nvGrpSpPr>
        <p:grpSpPr>
          <a:xfrm>
            <a:off x="7478486" y="22246"/>
            <a:ext cx="6393884" cy="685757"/>
            <a:chOff x="7478486" y="22246"/>
            <a:chExt cx="6393884" cy="685757"/>
          </a:xfrm>
        </p:grpSpPr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CF8B1225-AAFD-F6B1-001A-BA944C927AD1}"/>
                </a:ext>
              </a:extLst>
            </p:cNvPr>
            <p:cNvGrpSpPr/>
            <p:nvPr/>
          </p:nvGrpSpPr>
          <p:grpSpPr>
            <a:xfrm>
              <a:off x="7478486" y="22246"/>
              <a:ext cx="4713514" cy="685757"/>
              <a:chOff x="0" y="0"/>
              <a:chExt cx="4274726" cy="180611"/>
            </a:xfrm>
          </p:grpSpPr>
          <p:sp>
            <p:nvSpPr>
              <p:cNvPr id="20" name="Freeform 3">
                <a:extLst>
                  <a:ext uri="{FF2B5EF4-FFF2-40B4-BE49-F238E27FC236}">
                    <a16:creationId xmlns:a16="http://schemas.microsoft.com/office/drawing/2014/main" id="{25D19A21-F148-A2DE-AA85-339690F50EA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806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0611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56284"/>
                    </a:lnTo>
                    <a:cubicBezTo>
                      <a:pt x="4274726" y="169720"/>
                      <a:pt x="4263834" y="180611"/>
                      <a:pt x="4250399" y="180611"/>
                    </a:cubicBezTo>
                    <a:lnTo>
                      <a:pt x="24327" y="180611"/>
                    </a:lnTo>
                    <a:cubicBezTo>
                      <a:pt x="10891" y="180611"/>
                      <a:pt x="0" y="169720"/>
                      <a:pt x="0" y="156284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13638C"/>
              </a:solidFill>
              <a:ln w="9525" cap="rnd">
                <a:solidFill>
                  <a:srgbClr val="D5D6D8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1" name="TextBox 4">
                <a:extLst>
                  <a:ext uri="{FF2B5EF4-FFF2-40B4-BE49-F238E27FC236}">
                    <a16:creationId xmlns:a16="http://schemas.microsoft.com/office/drawing/2014/main" id="{734F947B-AC3F-CF69-A85F-5EC8D50CE2C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274726" cy="2187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6A10FF-3F65-3323-BEE2-3A5B4EF62793}"/>
                </a:ext>
              </a:extLst>
            </p:cNvPr>
            <p:cNvSpPr txBox="1"/>
            <p:nvPr/>
          </p:nvSpPr>
          <p:spPr>
            <a:xfrm>
              <a:off x="7770928" y="118464"/>
              <a:ext cx="61014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Pengembangan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</a:t>
              </a:r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Perangkat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Lunak</a:t>
              </a:r>
              <a:endParaRPr lang="en-ID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26EA17D5-7400-360F-30EF-9741F9B6D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7" y="4337"/>
            <a:ext cx="2340769" cy="96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150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5E4CC-9385-00C1-F73D-D8DBAE25A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91DF-1C3E-4B79-DC79-F24117BD4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148" y="365125"/>
            <a:ext cx="8145651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ndara Light" panose="020E0502030303020204" pitchFamily="34" charset="0"/>
              </a:rPr>
              <a:t>CONTOH PENULISAN ILMIAH</a:t>
            </a:r>
            <a:br>
              <a:rPr lang="en-US" dirty="0">
                <a:latin typeface="Candara Light" panose="020E0502030303020204" pitchFamily="34" charset="0"/>
              </a:rPr>
            </a:br>
            <a:r>
              <a:rPr lang="en-US" sz="1800" dirty="0">
                <a:latin typeface="Candara Light" panose="020E0502030303020204" pitchFamily="34" charset="0"/>
              </a:rPr>
              <a:t>(</a:t>
            </a:r>
            <a:r>
              <a:rPr lang="it-IT" sz="1800" b="1" spc="-10" dirty="0">
                <a:latin typeface="Candara Light" panose="020E0502030303020204" pitchFamily="34" charset="0"/>
                <a:cs typeface="Calibri"/>
              </a:rPr>
              <a:t>PEMBUATAN APLIKASI OPEN RECRUITMENT BADAN EKSEKUTIF MAHASISWA FAKULTAS ILMU KOMPUTER DAN TEKNOLOGI INFORMASI BERBASIS MOBILE DAN WEBSITE)</a:t>
            </a:r>
            <a:endParaRPr lang="en-US" dirty="0">
              <a:latin typeface="Candara Light" panose="020E0502030303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328AB-DE90-03AF-2A2B-97E08C69A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175" y="1875696"/>
            <a:ext cx="11029615" cy="4677504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sz="2400" b="1" dirty="0">
                <a:latin typeface="Candara Light" panose="020E0502030303020204" pitchFamily="34" charset="0"/>
                <a:cs typeface="Calibri" panose="020F0502020204030204" pitchFamily="34" charset="0"/>
              </a:rPr>
              <a:t>Latar </a:t>
            </a:r>
            <a:r>
              <a:rPr lang="en-US" sz="2400" b="1" dirty="0" err="1">
                <a:latin typeface="Candara Light" panose="020E0502030303020204" pitchFamily="34" charset="0"/>
                <a:cs typeface="Calibri" panose="020F0502020204030204" pitchFamily="34" charset="0"/>
              </a:rPr>
              <a:t>Belakang</a:t>
            </a:r>
            <a:endParaRPr lang="en-US" sz="2400" b="1" dirty="0">
              <a:latin typeface="Candara Light" panose="020E050203030302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Peran Website dan Mobile Apps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dalam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Teknologi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untuk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Pendaftaran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anggota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BEM FIKTI</a:t>
            </a:r>
          </a:p>
          <a:p>
            <a:pPr algn="just"/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Peran BEM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adalah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organisasi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mahasiswa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intra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kampus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yang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setiap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periode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melakukan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pendaftaran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anggota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baru.</a:t>
            </a:r>
          </a:p>
          <a:p>
            <a:pPr algn="just"/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Masalah pada Proses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Pendaftaran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di BEM FIKTI yang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belum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memiliki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platform yang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memadai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untuk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proses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pendaftaran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anggota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baru, yang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menyebabkan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kesulitan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dalam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pengelolaan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data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pendaftar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. </a:t>
            </a:r>
          </a:p>
          <a:p>
            <a:pPr marL="0" indent="0" algn="just">
              <a:buNone/>
            </a:pPr>
            <a:r>
              <a:rPr lang="en-US" sz="2400" b="1" dirty="0">
                <a:latin typeface="Candara Light" panose="020E0502030303020204" pitchFamily="34" charset="0"/>
                <a:cs typeface="Calibri" panose="020F0502020204030204" pitchFamily="34" charset="0"/>
              </a:rPr>
              <a:t>Batasan Masalah</a:t>
            </a:r>
          </a:p>
          <a:p>
            <a:pPr algn="just"/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Fokus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Pembuatan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Website Admin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khusus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BEM FIKTI</a:t>
            </a:r>
          </a:p>
          <a:p>
            <a:pPr algn="just"/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Fokus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Pembuatan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Mobile Apps</a:t>
            </a:r>
          </a:p>
          <a:p>
            <a:pPr algn="just"/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Teknologi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yang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Digunakan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(Bahasa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Pemrograman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: PHP, HTML, CSS, Dart, JavaScript, TypeScript, Editor: VS Code, Database: MySQL, Server Hosting: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LocalTunnel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)</a:t>
            </a:r>
          </a:p>
          <a:p>
            <a:pPr marL="0" indent="0" algn="just">
              <a:buNone/>
            </a:pPr>
            <a:r>
              <a:rPr lang="en-US" sz="2600" b="1" dirty="0">
                <a:latin typeface="Candara Light" panose="020E0502030303020204" pitchFamily="34" charset="0"/>
                <a:cs typeface="Calibri" panose="020F0502020204030204" pitchFamily="34" charset="0"/>
              </a:rPr>
              <a:t>Tujuan</a:t>
            </a:r>
          </a:p>
          <a:p>
            <a:pPr algn="just"/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Membuat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aplikasi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pendaftaran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anggota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BEM FIKTI </a:t>
            </a:r>
            <a:r>
              <a:rPr lang="en-US" dirty="0" err="1">
                <a:latin typeface="Candara Light" panose="020E0502030303020204" pitchFamily="34" charset="0"/>
                <a:cs typeface="Calibri" panose="020F0502020204030204" pitchFamily="34" charset="0"/>
              </a:rPr>
              <a:t>berbasis</a:t>
            </a:r>
            <a:r>
              <a:rPr lang="en-US" dirty="0">
                <a:latin typeface="Candara Light" panose="020E0502030303020204" pitchFamily="34" charset="0"/>
                <a:cs typeface="Calibri" panose="020F0502020204030204" pitchFamily="34" charset="0"/>
              </a:rPr>
              <a:t> mobile dan website. </a:t>
            </a:r>
          </a:p>
        </p:txBody>
      </p:sp>
      <p:pic>
        <p:nvPicPr>
          <p:cNvPr id="3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90EAC6AA-450E-9A69-FB18-4D42E9106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76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D4449-FB72-D4ED-A345-48EF9639A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6AB5-B17D-2427-D459-78344716B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40836"/>
            <a:ext cx="5199848" cy="4373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>
                <a:latin typeface="Candara Light" panose="020E0502030303020204" pitchFamily="34" charset="0"/>
              </a:rPr>
              <a:t>Metode </a:t>
            </a:r>
            <a:r>
              <a:rPr lang="en-US" sz="2400" b="1" dirty="0" err="1">
                <a:latin typeface="Candara Light" panose="020E0502030303020204" pitchFamily="34" charset="0"/>
              </a:rPr>
              <a:t>Penelitian</a:t>
            </a:r>
            <a:endParaRPr lang="en-US" sz="2400" b="1" dirty="0">
              <a:latin typeface="Candara Light" panose="020E05020303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06B50A-BEB3-C7C5-1FE0-960151735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1" y="2478158"/>
            <a:ext cx="7290601" cy="4185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8149D3-7FF1-E3D1-5787-0234B23AD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572" y="2478158"/>
            <a:ext cx="3547235" cy="35472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B5E8C8-CAC3-57D3-FFF7-CAB3BC4E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640" y="702156"/>
            <a:ext cx="8325167" cy="1013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ndara Light" panose="020E0502030303020204" pitchFamily="34" charset="0"/>
              </a:rPr>
              <a:t>CONTOH PENULISAN ILMIAH</a:t>
            </a:r>
            <a:br>
              <a:rPr lang="en-US" dirty="0">
                <a:latin typeface="Candara Light" panose="020E0502030303020204" pitchFamily="34" charset="0"/>
              </a:rPr>
            </a:br>
            <a:r>
              <a:rPr lang="en-US" sz="1800" dirty="0">
                <a:latin typeface="Candara Light" panose="020E0502030303020204" pitchFamily="34" charset="0"/>
              </a:rPr>
              <a:t>(</a:t>
            </a:r>
            <a:r>
              <a:rPr lang="it-IT" sz="1800" b="1" spc="-10" dirty="0">
                <a:latin typeface="Candara Light" panose="020E0502030303020204" pitchFamily="34" charset="0"/>
                <a:cs typeface="Calibri"/>
              </a:rPr>
              <a:t>PEMBUATAN APLIKASI OPEN RECRUITMENT BADAN EKSEKUTIF MAHASISWA FAKULTAS ILMU KOMPUTER DAN TEKNOLOGI INFORMASI BERBASIS MOBILE DAN WEBSITE)</a:t>
            </a:r>
            <a:endParaRPr lang="en-US" dirty="0">
              <a:latin typeface="Candara Light" panose="020E0502030303020204" pitchFamily="34" charset="0"/>
            </a:endParaRPr>
          </a:p>
        </p:txBody>
      </p:sp>
      <p:pic>
        <p:nvPicPr>
          <p:cNvPr id="2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FA08A946-7223-304D-42B0-92010DB0D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106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A4C71-B32F-76C5-D25B-EE7F01BB6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5BDE7-8D5C-8387-3346-45645840A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52" y="1977297"/>
            <a:ext cx="11278177" cy="44765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>
                <a:latin typeface="Candara Light" panose="020E0502030303020204" pitchFamily="34" charset="0"/>
              </a:rPr>
              <a:t>PERENCANAAN</a:t>
            </a:r>
          </a:p>
          <a:p>
            <a:pPr algn="just"/>
            <a:r>
              <a:rPr lang="en-US" sz="2200" dirty="0">
                <a:latin typeface="Candara Light" panose="020E0502030303020204" pitchFamily="34" charset="0"/>
              </a:rPr>
              <a:t>Website </a:t>
            </a:r>
            <a:r>
              <a:rPr lang="en-US" sz="2200" dirty="0" err="1">
                <a:latin typeface="Candara Light" panose="020E0502030303020204" pitchFamily="34" charset="0"/>
              </a:rPr>
              <a:t>digunakan</a:t>
            </a:r>
            <a:r>
              <a:rPr lang="en-US" sz="2200" dirty="0">
                <a:latin typeface="Candara Light" panose="020E0502030303020204" pitchFamily="34" charset="0"/>
              </a:rPr>
              <a:t> oleh admin BEM FIKTI UG </a:t>
            </a:r>
            <a:r>
              <a:rPr lang="en-US" sz="2200" dirty="0" err="1">
                <a:latin typeface="Candara Light" panose="020E0502030303020204" pitchFamily="34" charset="0"/>
              </a:rPr>
              <a:t>untuk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mengelola</a:t>
            </a:r>
            <a:r>
              <a:rPr lang="en-US" sz="2200" dirty="0">
                <a:latin typeface="Candara Light" panose="020E0502030303020204" pitchFamily="34" charset="0"/>
              </a:rPr>
              <a:t> data </a:t>
            </a:r>
            <a:r>
              <a:rPr lang="en-US" sz="2200" dirty="0" err="1">
                <a:latin typeface="Candara Light" panose="020E0502030303020204" pitchFamily="34" charset="0"/>
              </a:rPr>
              <a:t>pendaftar</a:t>
            </a:r>
            <a:r>
              <a:rPr lang="en-US" sz="2200" dirty="0">
                <a:latin typeface="Candara Light" panose="020E0502030303020204" pitchFamily="34" charset="0"/>
              </a:rPr>
              <a:t>, </a:t>
            </a:r>
            <a:r>
              <a:rPr lang="en-US" sz="2200" dirty="0" err="1">
                <a:latin typeface="Candara Light" panose="020E0502030303020204" pitchFamily="34" charset="0"/>
              </a:rPr>
              <a:t>menerima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atau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menolak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pendaftar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sesuai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kriteria</a:t>
            </a:r>
            <a:r>
              <a:rPr lang="en-US" sz="2200" dirty="0">
                <a:latin typeface="Candara Light" panose="020E0502030303020204" pitchFamily="34" charset="0"/>
              </a:rPr>
              <a:t>. </a:t>
            </a:r>
          </a:p>
          <a:p>
            <a:pPr algn="just"/>
            <a:r>
              <a:rPr lang="en-US" sz="2200" dirty="0" err="1">
                <a:latin typeface="Candara Light" panose="020E0502030303020204" pitchFamily="34" charset="0"/>
              </a:rPr>
              <a:t>Aplikasi</a:t>
            </a:r>
            <a:r>
              <a:rPr lang="en-US" sz="2200" dirty="0">
                <a:latin typeface="Candara Light" panose="020E0502030303020204" pitchFamily="34" charset="0"/>
              </a:rPr>
              <a:t> mobile </a:t>
            </a:r>
            <a:r>
              <a:rPr lang="en-US" sz="2200" dirty="0" err="1">
                <a:latin typeface="Candara Light" panose="020E0502030303020204" pitchFamily="34" charset="0"/>
              </a:rPr>
              <a:t>memungkinkan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peserta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mendaftar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dengan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mengisi</a:t>
            </a:r>
            <a:r>
              <a:rPr lang="en-US" sz="2200" dirty="0">
                <a:latin typeface="Candara Light" panose="020E0502030303020204" pitchFamily="34" charset="0"/>
              </a:rPr>
              <a:t> biodata dan </a:t>
            </a:r>
            <a:r>
              <a:rPr lang="en-US" sz="2200" dirty="0" err="1">
                <a:latin typeface="Candara Light" panose="020E0502030303020204" pitchFamily="34" charset="0"/>
              </a:rPr>
              <a:t>mengunggah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berkas</a:t>
            </a:r>
            <a:r>
              <a:rPr lang="en-US" sz="2200" dirty="0">
                <a:latin typeface="Candara Light" panose="020E0502030303020204" pitchFamily="34" charset="0"/>
              </a:rPr>
              <a:t>, dan </a:t>
            </a:r>
            <a:r>
              <a:rPr lang="en-US" sz="2200" dirty="0" err="1">
                <a:latin typeface="Candara Light" panose="020E0502030303020204" pitchFamily="34" charset="0"/>
              </a:rPr>
              <a:t>jika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memenuhi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syarat</a:t>
            </a:r>
            <a:r>
              <a:rPr lang="en-US" sz="2200" dirty="0">
                <a:latin typeface="Candara Light" panose="020E0502030303020204" pitchFamily="34" charset="0"/>
              </a:rPr>
              <a:t>, </a:t>
            </a:r>
            <a:r>
              <a:rPr lang="en-US" sz="2200" dirty="0" err="1">
                <a:latin typeface="Candara Light" panose="020E0502030303020204" pitchFamily="34" charset="0"/>
              </a:rPr>
              <a:t>mereka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diterima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sebagai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anggota</a:t>
            </a:r>
            <a:r>
              <a:rPr lang="en-US" sz="2200" dirty="0">
                <a:latin typeface="Candara Light" panose="020E0502030303020204" pitchFamily="34" charset="0"/>
              </a:rPr>
              <a:t> BEM FIKTI UG.</a:t>
            </a:r>
          </a:p>
          <a:p>
            <a:pPr marL="0" indent="0" algn="just">
              <a:buNone/>
            </a:pPr>
            <a:endParaRPr lang="en-US" sz="2400" dirty="0">
              <a:latin typeface="Candara Light" panose="020E0502030303020204" pitchFamily="34" charset="0"/>
            </a:endParaRPr>
          </a:p>
          <a:p>
            <a:pPr marL="0" indent="0" algn="just">
              <a:buNone/>
            </a:pPr>
            <a:r>
              <a:rPr lang="en-US" sz="2400" b="1" dirty="0">
                <a:latin typeface="Candara Light" panose="020E0502030303020204" pitchFamily="34" charset="0"/>
              </a:rPr>
              <a:t>ANALISIS</a:t>
            </a:r>
          </a:p>
          <a:p>
            <a:pPr marL="0" indent="0" algn="just">
              <a:buNone/>
            </a:pPr>
            <a:r>
              <a:rPr lang="en-US" sz="2200" b="1" dirty="0" err="1">
                <a:latin typeface="Candara Light" panose="020E0502030303020204" pitchFamily="34" charset="0"/>
              </a:rPr>
              <a:t>Kebutuhan</a:t>
            </a:r>
            <a:r>
              <a:rPr lang="en-US" sz="2200" b="1" dirty="0">
                <a:latin typeface="Candara Light" panose="020E0502030303020204" pitchFamily="34" charset="0"/>
              </a:rPr>
              <a:t> </a:t>
            </a:r>
            <a:r>
              <a:rPr lang="en-US" sz="2200" b="1" dirty="0" err="1">
                <a:latin typeface="Candara Light" panose="020E0502030303020204" pitchFamily="34" charset="0"/>
              </a:rPr>
              <a:t>Fungsional</a:t>
            </a:r>
            <a:r>
              <a:rPr lang="en-US" sz="2200" b="1" dirty="0">
                <a:latin typeface="Candara Light" panose="020E0502030303020204" pitchFamily="34" charset="0"/>
              </a:rPr>
              <a:t> : </a:t>
            </a:r>
            <a:r>
              <a:rPr lang="en-US" sz="2200" dirty="0" err="1">
                <a:latin typeface="Candara Light" panose="020E0502030303020204" pitchFamily="34" charset="0"/>
              </a:rPr>
              <a:t>Menentukan</a:t>
            </a:r>
            <a:r>
              <a:rPr lang="en-US" sz="2200" dirty="0">
                <a:latin typeface="Candara Light" panose="020E0502030303020204" pitchFamily="34" charset="0"/>
              </a:rPr>
              <a:t> level </a:t>
            </a:r>
            <a:r>
              <a:rPr lang="en-US" sz="2200" dirty="0" err="1">
                <a:latin typeface="Candara Light" panose="020E0502030303020204" pitchFamily="34" charset="0"/>
              </a:rPr>
              <a:t>pengguna</a:t>
            </a:r>
            <a:r>
              <a:rPr lang="en-US" sz="2200" dirty="0">
                <a:latin typeface="Candara Light" panose="020E0502030303020204" pitchFamily="34" charset="0"/>
              </a:rPr>
              <a:t>, </a:t>
            </a:r>
            <a:r>
              <a:rPr lang="en-US" sz="2200" dirty="0" err="1">
                <a:latin typeface="Candara Light" panose="020E0502030303020204" pitchFamily="34" charset="0"/>
              </a:rPr>
              <a:t>setiap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pengguna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dapat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melakukan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apa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saja</a:t>
            </a:r>
            <a:r>
              <a:rPr lang="en-US" sz="2200" dirty="0">
                <a:latin typeface="Candara Light" panose="020E0502030303020204" pitchFamily="34" charset="0"/>
              </a:rPr>
              <a:t>, </a:t>
            </a:r>
            <a:r>
              <a:rPr lang="en-US" sz="2200" dirty="0" err="1">
                <a:latin typeface="Candara Light" panose="020E0502030303020204" pitchFamily="34" charset="0"/>
              </a:rPr>
              <a:t>menentukan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informasi</a:t>
            </a:r>
            <a:r>
              <a:rPr lang="en-US" sz="2200" dirty="0">
                <a:latin typeface="Candara Light" panose="020E0502030303020204" pitchFamily="34" charset="0"/>
              </a:rPr>
              <a:t> yang </a:t>
            </a:r>
            <a:r>
              <a:rPr lang="en-US" sz="2200" dirty="0" err="1">
                <a:latin typeface="Candara Light" panose="020E0502030303020204" pitchFamily="34" charset="0"/>
              </a:rPr>
              <a:t>akan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ditampilkan</a:t>
            </a:r>
            <a:r>
              <a:rPr lang="en-US" sz="2200" dirty="0">
                <a:latin typeface="Candara Light" panose="020E0502030303020204" pitchFamily="34" charset="0"/>
              </a:rPr>
              <a:t> pada </a:t>
            </a:r>
            <a:r>
              <a:rPr lang="en-US" sz="2200" dirty="0" err="1">
                <a:latin typeface="Candara Light" panose="020E0502030303020204" pitchFamily="34" charset="0"/>
              </a:rPr>
              <a:t>setiap</a:t>
            </a:r>
            <a:r>
              <a:rPr lang="en-US" sz="2200" dirty="0">
                <a:latin typeface="Candara Light" panose="020E0502030303020204" pitchFamily="34" charset="0"/>
              </a:rPr>
              <a:t> level </a:t>
            </a:r>
            <a:r>
              <a:rPr lang="en-US" sz="2200" dirty="0" err="1">
                <a:latin typeface="Candara Light" panose="020E0502030303020204" pitchFamily="34" charset="0"/>
              </a:rPr>
              <a:t>pengguna</a:t>
            </a:r>
            <a:r>
              <a:rPr lang="en-US" sz="2200" dirty="0">
                <a:latin typeface="Candara Light" panose="020E0502030303020204" pitchFamily="34" charset="0"/>
              </a:rPr>
              <a:t>, menu, </a:t>
            </a:r>
            <a:r>
              <a:rPr lang="en-US" sz="2200" dirty="0" err="1">
                <a:latin typeface="Candara Light" panose="020E0502030303020204" pitchFamily="34" charset="0"/>
              </a:rPr>
              <a:t>dll</a:t>
            </a:r>
            <a:r>
              <a:rPr lang="en-US" sz="2200" dirty="0">
                <a:latin typeface="Candara Light" panose="020E0502030303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2200" b="1" dirty="0" err="1">
                <a:latin typeface="Candara Light" panose="020E0502030303020204" pitchFamily="34" charset="0"/>
              </a:rPr>
              <a:t>Kebutuhan</a:t>
            </a:r>
            <a:r>
              <a:rPr lang="en-US" sz="2200" b="1" dirty="0">
                <a:latin typeface="Candara Light" panose="020E0502030303020204" pitchFamily="34" charset="0"/>
              </a:rPr>
              <a:t> Non </a:t>
            </a:r>
            <a:r>
              <a:rPr lang="en-US" sz="2200" b="1" dirty="0" err="1">
                <a:latin typeface="Candara Light" panose="020E0502030303020204" pitchFamily="34" charset="0"/>
              </a:rPr>
              <a:t>Fungsional</a:t>
            </a:r>
            <a:r>
              <a:rPr lang="en-US" sz="2200" b="1" dirty="0">
                <a:latin typeface="Candara Light" panose="020E0502030303020204" pitchFamily="34" charset="0"/>
              </a:rPr>
              <a:t> : </a:t>
            </a:r>
            <a:r>
              <a:rPr lang="en-US" sz="2200" dirty="0" err="1">
                <a:latin typeface="Candara Light" panose="020E0502030303020204" pitchFamily="34" charset="0"/>
              </a:rPr>
              <a:t>Menentukan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kebutuhan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pendukung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pembuatan</a:t>
            </a:r>
            <a:r>
              <a:rPr lang="en-US" sz="2200" dirty="0">
                <a:latin typeface="Candara Light" panose="020E0502030303020204" pitchFamily="34" charset="0"/>
              </a:rPr>
              <a:t> website </a:t>
            </a:r>
            <a:r>
              <a:rPr lang="en-US" sz="2200" dirty="0" err="1">
                <a:latin typeface="Candara Light" panose="020E0502030303020204" pitchFamily="34" charset="0"/>
              </a:rPr>
              <a:t>seperti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perangkat</a:t>
            </a:r>
            <a:r>
              <a:rPr lang="en-US" sz="2200" dirty="0">
                <a:latin typeface="Candara Light" panose="020E0502030303020204" pitchFamily="34" charset="0"/>
              </a:rPr>
              <a:t>, Bahasa </a:t>
            </a:r>
            <a:r>
              <a:rPr lang="en-US" sz="2200" dirty="0" err="1">
                <a:latin typeface="Candara Light" panose="020E0502030303020204" pitchFamily="34" charset="0"/>
              </a:rPr>
              <a:t>pemrograman</a:t>
            </a:r>
            <a:r>
              <a:rPr lang="en-US" sz="2200" dirty="0">
                <a:latin typeface="Candara Light" panose="020E0502030303020204" pitchFamily="34" charset="0"/>
              </a:rPr>
              <a:t>, dan tools yang </a:t>
            </a:r>
            <a:r>
              <a:rPr lang="en-US" sz="2200" dirty="0" err="1">
                <a:latin typeface="Candara Light" panose="020E0502030303020204" pitchFamily="34" charset="0"/>
              </a:rPr>
              <a:t>akan</a:t>
            </a:r>
            <a:r>
              <a:rPr lang="en-US" sz="2200" dirty="0">
                <a:latin typeface="Candara Light" panose="020E0502030303020204" pitchFamily="34" charset="0"/>
              </a:rPr>
              <a:t> </a:t>
            </a:r>
            <a:r>
              <a:rPr lang="en-US" sz="2200" dirty="0" err="1">
                <a:latin typeface="Candara Light" panose="020E0502030303020204" pitchFamily="34" charset="0"/>
              </a:rPr>
              <a:t>digunakan</a:t>
            </a:r>
            <a:r>
              <a:rPr lang="en-US" sz="2200" dirty="0">
                <a:latin typeface="Candara Light" panose="020E0502030303020204" pitchFamily="34" charset="0"/>
              </a:rPr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DAB31D-BE7E-4892-A6E2-AC3C07E79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820" y="702156"/>
            <a:ext cx="8628987" cy="1013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ndara Light" panose="020E0502030303020204" pitchFamily="34" charset="0"/>
              </a:rPr>
              <a:t>CONTOH PENULISAN ILMIAH</a:t>
            </a:r>
            <a:br>
              <a:rPr lang="en-US" dirty="0">
                <a:latin typeface="Candara Light" panose="020E0502030303020204" pitchFamily="34" charset="0"/>
              </a:rPr>
            </a:br>
            <a:r>
              <a:rPr lang="en-US" sz="1800" dirty="0">
                <a:latin typeface="Candara Light" panose="020E0502030303020204" pitchFamily="34" charset="0"/>
              </a:rPr>
              <a:t>(</a:t>
            </a:r>
            <a:r>
              <a:rPr lang="it-IT" sz="1800" b="1" spc="-10" dirty="0">
                <a:latin typeface="Candara Light" panose="020E0502030303020204" pitchFamily="34" charset="0"/>
                <a:cs typeface="Calibri"/>
              </a:rPr>
              <a:t>PEMBUATAN APLIKASI OPEN RECRUITMENT BADAN EKSEKUTIF MAHASISWA FAKULTAS ILMU KOMPUTER DAN TEKNOLOGI INFORMASI BERBASIS MOBILE DAN WEBSITE)</a:t>
            </a:r>
            <a:endParaRPr lang="en-US" dirty="0">
              <a:latin typeface="Candara Light" panose="020E0502030303020204" pitchFamily="34" charset="0"/>
            </a:endParaRPr>
          </a:p>
        </p:txBody>
      </p:sp>
      <p:pic>
        <p:nvPicPr>
          <p:cNvPr id="2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0C5E16F6-5CC5-CEF9-2D01-2B5F246B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461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1CEB5-D841-53A1-F1C8-13C7AEFBE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1BE4C-A597-5A24-8B10-9D19E5830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53" y="1977297"/>
            <a:ext cx="5199848" cy="4915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PERANCANGAN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026275-03F4-CDD5-5339-A7864A2D07DD}"/>
              </a:ext>
            </a:extLst>
          </p:cNvPr>
          <p:cNvSpPr txBox="1">
            <a:spLocks/>
          </p:cNvSpPr>
          <p:nvPr/>
        </p:nvSpPr>
        <p:spPr>
          <a:xfrm>
            <a:off x="4659396" y="6255026"/>
            <a:ext cx="3706327" cy="463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000" dirty="0" err="1"/>
              <a:t>Struktur</a:t>
            </a:r>
            <a:r>
              <a:rPr lang="en-US" sz="2000" dirty="0"/>
              <a:t> </a:t>
            </a:r>
            <a:r>
              <a:rPr lang="en-US" sz="2000" dirty="0" err="1"/>
              <a:t>Navigasi</a:t>
            </a:r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EF3D49-4104-0093-4AC9-138CD72D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820" y="702156"/>
            <a:ext cx="8628987" cy="1013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ndara Light" panose="020E0502030303020204" pitchFamily="34" charset="0"/>
              </a:rPr>
              <a:t>CONTOH PENULISAN ILMIAH</a:t>
            </a:r>
            <a:br>
              <a:rPr lang="en-US" dirty="0">
                <a:latin typeface="Candara Light" panose="020E0502030303020204" pitchFamily="34" charset="0"/>
              </a:rPr>
            </a:br>
            <a:r>
              <a:rPr lang="en-US" sz="1800" dirty="0">
                <a:latin typeface="Candara Light" panose="020E0502030303020204" pitchFamily="34" charset="0"/>
              </a:rPr>
              <a:t>(</a:t>
            </a:r>
            <a:r>
              <a:rPr lang="it-IT" sz="1800" b="1" spc="-10" dirty="0">
                <a:latin typeface="Candara Light" panose="020E0502030303020204" pitchFamily="34" charset="0"/>
                <a:cs typeface="Calibri"/>
              </a:rPr>
              <a:t>PEMBUATAN APLIKASI OPEN RECRUITMENT BADAN EKSEKUTIF MAHASISWA FAKULTAS ILMU KOMPUTER DAN TEKNOLOGI INFORMASI BERBASIS MOBILE DAN WEBSITE)</a:t>
            </a:r>
            <a:endParaRPr lang="en-US" dirty="0">
              <a:latin typeface="Candara Light" panose="020E0502030303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66EC4A-33A0-951D-8A33-9B3BF8EB6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0" y="2730221"/>
            <a:ext cx="5105400" cy="3124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152B59-39B6-0667-65B6-398757B8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49296"/>
            <a:ext cx="5162550" cy="2686050"/>
          </a:xfrm>
          <a:prstGeom prst="rect">
            <a:avLst/>
          </a:prstGeom>
        </p:spPr>
      </p:pic>
      <p:pic>
        <p:nvPicPr>
          <p:cNvPr id="2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9A5F929D-49FD-3744-52FF-3267140F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691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FD6BC-6896-797F-D629-A2D7E46BF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EF91-DBEC-565B-661D-F06291677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00" y="1795659"/>
            <a:ext cx="5199848" cy="4915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PERANCANGAN (UML)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6BDFFA-C8CD-0123-5505-AA073B60C4AC}"/>
              </a:ext>
            </a:extLst>
          </p:cNvPr>
          <p:cNvSpPr txBox="1">
            <a:spLocks/>
          </p:cNvSpPr>
          <p:nvPr/>
        </p:nvSpPr>
        <p:spPr>
          <a:xfrm>
            <a:off x="9197245" y="6081711"/>
            <a:ext cx="2456342" cy="49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000" dirty="0"/>
              <a:t>Class Diagram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5B35A83-3402-2EF5-DE8E-856681F181B2}"/>
              </a:ext>
            </a:extLst>
          </p:cNvPr>
          <p:cNvSpPr txBox="1">
            <a:spLocks/>
          </p:cNvSpPr>
          <p:nvPr/>
        </p:nvSpPr>
        <p:spPr>
          <a:xfrm>
            <a:off x="1317846" y="6380103"/>
            <a:ext cx="2188512" cy="483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000" dirty="0"/>
              <a:t>Use Case Diagram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DCBBB57-6D7F-2896-E41A-7A65008B33C1}"/>
              </a:ext>
            </a:extLst>
          </p:cNvPr>
          <p:cNvSpPr txBox="1">
            <a:spLocks/>
          </p:cNvSpPr>
          <p:nvPr/>
        </p:nvSpPr>
        <p:spPr>
          <a:xfrm>
            <a:off x="5044372" y="6166822"/>
            <a:ext cx="2103256" cy="49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000" dirty="0"/>
              <a:t>Activity Diagram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3271DE-560D-E296-0033-200E69510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317" y="340825"/>
            <a:ext cx="8425491" cy="1013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ndara Light" panose="020E0502030303020204" pitchFamily="34" charset="0"/>
              </a:rPr>
              <a:t>CONTOH PENULISAN ILMIAH</a:t>
            </a:r>
            <a:br>
              <a:rPr lang="en-US" dirty="0">
                <a:latin typeface="Candara Light" panose="020E0502030303020204" pitchFamily="34" charset="0"/>
              </a:rPr>
            </a:br>
            <a:r>
              <a:rPr lang="en-US" sz="1800" dirty="0">
                <a:latin typeface="Candara Light" panose="020E0502030303020204" pitchFamily="34" charset="0"/>
              </a:rPr>
              <a:t>(</a:t>
            </a:r>
            <a:r>
              <a:rPr lang="it-IT" sz="1800" b="1" spc="-10" dirty="0">
                <a:latin typeface="Candara Light" panose="020E0502030303020204" pitchFamily="34" charset="0"/>
                <a:cs typeface="Calibri"/>
              </a:rPr>
              <a:t>PEMBUATAN APLIKASI OPEN RECRUITMENT BADAN EKSEKUTIF MAHASISWA FAKULTAS ILMU KOMPUTER DAN TEKNOLOGI INFORMASI BERBASIS MOBILE DAN WEBSITE)</a:t>
            </a:r>
            <a:endParaRPr lang="en-US" dirty="0">
              <a:latin typeface="Candara Light" panose="020E05020303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2E92C-E77A-B441-7227-4FE74C052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61" y="2257425"/>
            <a:ext cx="2103256" cy="16798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70F4DD-2AB7-A1E3-F740-939E35923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82" y="4105900"/>
            <a:ext cx="2758958" cy="22216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83FF49-F1E2-99CE-9ED3-4B4D3BFAF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592" y="2287242"/>
            <a:ext cx="3580639" cy="38052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A9401B-B1DF-0C10-7B12-8B10C85C2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50" y="2257425"/>
            <a:ext cx="4476750" cy="3752850"/>
          </a:xfrm>
          <a:prstGeom prst="rect">
            <a:avLst/>
          </a:prstGeom>
        </p:spPr>
      </p:pic>
      <p:pic>
        <p:nvPicPr>
          <p:cNvPr id="2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1C57FB40-DBD0-C84C-D299-B767EB31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289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E1C01-ABF0-DFBF-7CC2-C3C1A4D76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7A229-638D-B464-82A8-D3625D274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53" y="1977297"/>
            <a:ext cx="5199848" cy="4915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PERANCANGAN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21C80E-3774-7915-32C9-860F150916C7}"/>
              </a:ext>
            </a:extLst>
          </p:cNvPr>
          <p:cNvSpPr txBox="1">
            <a:spLocks/>
          </p:cNvSpPr>
          <p:nvPr/>
        </p:nvSpPr>
        <p:spPr>
          <a:xfrm>
            <a:off x="666517" y="6130505"/>
            <a:ext cx="1192764" cy="49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000" dirty="0"/>
              <a:t>Database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CE6EC0-65EE-761B-B995-F88B30987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821" y="656528"/>
            <a:ext cx="8852110" cy="1013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ndara Light" panose="020E0502030303020204" pitchFamily="34" charset="0"/>
              </a:rPr>
              <a:t>CONTOH PENULISAN ILMIAH</a:t>
            </a:r>
            <a:br>
              <a:rPr lang="en-US" dirty="0">
                <a:latin typeface="Candara Light" panose="020E0502030303020204" pitchFamily="34" charset="0"/>
              </a:rPr>
            </a:br>
            <a:r>
              <a:rPr lang="en-US" sz="1800" dirty="0">
                <a:latin typeface="Candara Light" panose="020E0502030303020204" pitchFamily="34" charset="0"/>
              </a:rPr>
              <a:t>(</a:t>
            </a:r>
            <a:r>
              <a:rPr lang="it-IT" sz="1800" b="1" spc="-10" dirty="0">
                <a:latin typeface="Candara Light" panose="020E0502030303020204" pitchFamily="34" charset="0"/>
                <a:cs typeface="Calibri"/>
              </a:rPr>
              <a:t>PEMBUATAN APLIKASI OPEN RECRUITMENT BADAN EKSEKUTIF MAHASISWA FAKULTAS ILMU KOMPUTER DAN TEKNOLOGI INFORMASI BERBASIS MOBILE DAN WEBSITE)</a:t>
            </a:r>
            <a:endParaRPr lang="en-US" dirty="0">
              <a:latin typeface="Candara Light" panose="020E05020303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34247B-2F23-E983-FA53-C392F9471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3" y="2556617"/>
            <a:ext cx="4619625" cy="1743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24DE7C-6405-34ED-C4C7-24A4FAB68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679" y="4387429"/>
            <a:ext cx="457200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001E42-3F5C-3463-1896-17BD9FDC6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97" y="1977297"/>
            <a:ext cx="4524375" cy="4114800"/>
          </a:xfrm>
          <a:prstGeom prst="rect">
            <a:avLst/>
          </a:prstGeom>
        </p:spPr>
      </p:pic>
      <p:pic>
        <p:nvPicPr>
          <p:cNvPr id="2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42F515E6-EFD8-42F7-DF1D-82360A405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628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548E9-0881-EAF7-1AE9-2EA1A0BDC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1A756E6-2FC1-AA02-0F6B-A05AC6B2C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09" y="1786664"/>
            <a:ext cx="4333875" cy="25622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BF938-91FC-322D-EDF6-1A7A28ED7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53" y="1977297"/>
            <a:ext cx="5199848" cy="4915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PERANCANGAN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B8BC24-4920-1D74-7AA3-6DAC2B9E8940}"/>
              </a:ext>
            </a:extLst>
          </p:cNvPr>
          <p:cNvSpPr txBox="1">
            <a:spLocks/>
          </p:cNvSpPr>
          <p:nvPr/>
        </p:nvSpPr>
        <p:spPr>
          <a:xfrm>
            <a:off x="666517" y="6130505"/>
            <a:ext cx="1192764" cy="491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000" dirty="0" err="1"/>
              <a:t>Tampilan</a:t>
            </a:r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B3208F-54C3-EE94-D192-00076BCDA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1653" y="425879"/>
            <a:ext cx="8449321" cy="101441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ndara Light" panose="020E0502030303020204" pitchFamily="34" charset="0"/>
              </a:rPr>
              <a:t>CONTOH PENULISAN ILMIAH</a:t>
            </a:r>
            <a:br>
              <a:rPr lang="en-US" dirty="0">
                <a:latin typeface="Candara Light" panose="020E0502030303020204" pitchFamily="34" charset="0"/>
              </a:rPr>
            </a:br>
            <a:r>
              <a:rPr lang="en-US" sz="1800" dirty="0">
                <a:latin typeface="Candara Light" panose="020E0502030303020204" pitchFamily="34" charset="0"/>
              </a:rPr>
              <a:t>(</a:t>
            </a:r>
            <a:r>
              <a:rPr lang="it-IT" sz="1800" b="1" spc="-10" dirty="0">
                <a:latin typeface="Candara Light" panose="020E0502030303020204" pitchFamily="34" charset="0"/>
                <a:cs typeface="Calibri"/>
              </a:rPr>
              <a:t>PEMBUATAN APLIKASI OPEN RECRUITMENT BADAN EKSEKUTIF MAHASISWA FAKULTAS ILMU KOMPUTER DAN TEKNOLOGI INFORMASI BERBASIS MOBILE DAN WEBSITE)</a:t>
            </a:r>
            <a:endParaRPr lang="en-US" dirty="0">
              <a:latin typeface="Candara Light" panose="020E0502030303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8B8C62-0FED-52AC-A920-FD950E33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20" y="2468880"/>
            <a:ext cx="4152900" cy="2495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155042-B408-9555-6B58-A7209CBD0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281" y="3875088"/>
            <a:ext cx="4362450" cy="2533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958CC-6E77-B9AD-FAC9-3A85D7033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879" y="4333116"/>
            <a:ext cx="1381125" cy="2409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B437FE-99A8-6B02-2287-FF4DF4014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3024" y="2432993"/>
            <a:ext cx="1752600" cy="4276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8F677D-4E6B-6242-23E9-9BB7D2C5A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8327" y="1798638"/>
            <a:ext cx="2114550" cy="20764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A8B9CF-E72C-F085-252A-D83464AA55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6730" y="3818766"/>
            <a:ext cx="2228850" cy="2924175"/>
          </a:xfrm>
          <a:prstGeom prst="rect">
            <a:avLst/>
          </a:prstGeom>
        </p:spPr>
      </p:pic>
      <p:pic>
        <p:nvPicPr>
          <p:cNvPr id="2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018BC327-89BC-C252-2EA0-4F46BFE82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886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145CF-A3FF-0563-6C19-DE79F7DAA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A7F97E1-AF5B-3600-200A-FD0BDBDF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374" y="1911479"/>
            <a:ext cx="4324350" cy="21717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E7E21-73E9-7F19-21E5-6FC6D8BAA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53" y="1977297"/>
            <a:ext cx="5199848" cy="4915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IMPLEMENTASI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8FDCEA-C920-3CFC-EAEB-00649D7C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85" y="314181"/>
            <a:ext cx="8628987" cy="1013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ndara Light" panose="020E0502030303020204" pitchFamily="34" charset="0"/>
              </a:rPr>
              <a:t>CONTOH PENULISAN ILMIAH</a:t>
            </a:r>
            <a:br>
              <a:rPr lang="en-US" dirty="0">
                <a:latin typeface="Candara Light" panose="020E0502030303020204" pitchFamily="34" charset="0"/>
              </a:rPr>
            </a:br>
            <a:r>
              <a:rPr lang="en-US" sz="1800" dirty="0">
                <a:latin typeface="Candara Light" panose="020E0502030303020204" pitchFamily="34" charset="0"/>
              </a:rPr>
              <a:t>(</a:t>
            </a:r>
            <a:r>
              <a:rPr lang="it-IT" sz="1800" b="1" spc="-10" dirty="0">
                <a:latin typeface="Candara Light" panose="020E0502030303020204" pitchFamily="34" charset="0"/>
                <a:cs typeface="Calibri"/>
              </a:rPr>
              <a:t>PEMBUATAN APLIKASI OPEN RECRUITMENT BADAN EKSEKUTIF MAHASISWA FAKULTAS ILMU KOMPUTER DAN TEKNOLOGI INFORMASI BERBASIS MOBILE DAN WEBSITE)</a:t>
            </a:r>
            <a:endParaRPr lang="en-US" dirty="0">
              <a:latin typeface="Candara Light" panose="020E05020303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080E2F-241B-8F3F-9ABB-91A31F0C9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03" y="2468880"/>
            <a:ext cx="4295775" cy="2047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D2426F-7FF1-E21F-D121-DAFC1836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761" y="3327083"/>
            <a:ext cx="4219575" cy="2124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5150FA-4377-6614-56BB-C07B2078F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28" y="4516755"/>
            <a:ext cx="4210050" cy="21240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9375B0-8B4D-0E2C-33F4-918605F02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7814" y="1991824"/>
            <a:ext cx="2333625" cy="2438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792FF2-09D6-CE04-3B46-86808D639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5861" y="4481515"/>
            <a:ext cx="2124075" cy="2286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324B44-3888-4E55-57ED-509139706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3147" y="4744110"/>
            <a:ext cx="3095625" cy="1866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197FA2-3B78-ADD6-EAD1-81B0D8BDB6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2587" y="2195512"/>
            <a:ext cx="1266825" cy="24669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726FF62-9BCA-C2D8-4AF6-0D36DF2F6C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3626" y="1996545"/>
            <a:ext cx="1266825" cy="2466975"/>
          </a:xfrm>
          <a:prstGeom prst="rect">
            <a:avLst/>
          </a:prstGeom>
        </p:spPr>
      </p:pic>
      <p:pic>
        <p:nvPicPr>
          <p:cNvPr id="2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C024B639-0125-79F4-A33B-86825F2CB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836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31F0E-62D4-4DE8-D7CC-7D546F612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F1040-9F13-1C31-C8FE-C9DE68962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53" y="1977297"/>
            <a:ext cx="5199848" cy="4915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IMPLEMENTASI (HOSTING)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49D900-1F77-7CA9-4989-5B32DA6B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364" y="302807"/>
            <a:ext cx="8676594" cy="1013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ndara Light" panose="020E0502030303020204" pitchFamily="34" charset="0"/>
              </a:rPr>
              <a:t>CONTOH PENULISAN ILMIAH</a:t>
            </a:r>
            <a:br>
              <a:rPr lang="en-US" dirty="0">
                <a:latin typeface="Candara Light" panose="020E0502030303020204" pitchFamily="34" charset="0"/>
              </a:rPr>
            </a:br>
            <a:r>
              <a:rPr lang="en-US" sz="1800" dirty="0">
                <a:latin typeface="Candara Light" panose="020E0502030303020204" pitchFamily="34" charset="0"/>
              </a:rPr>
              <a:t>(</a:t>
            </a:r>
            <a:r>
              <a:rPr lang="it-IT" sz="1800" b="1" spc="-10" dirty="0">
                <a:latin typeface="Candara Light" panose="020E0502030303020204" pitchFamily="34" charset="0"/>
                <a:cs typeface="Calibri"/>
              </a:rPr>
              <a:t>PEMBUATAN APLIKASI OPEN RECRUITMENT BADAN EKSEKUTIF MAHASISWA FAKULTAS ILMU KOMPUTER DAN TEKNOLOGI INFORMASI BERBASIS MOBILE DAN WEBSITE)</a:t>
            </a:r>
            <a:endParaRPr lang="en-US" dirty="0">
              <a:latin typeface="Candara Light" panose="020E05020303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A3D2F2-F0BC-8565-8CF6-810E06FE5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09" y="2468879"/>
            <a:ext cx="3912672" cy="1920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122B11-C4DA-1685-752A-F8D90D5A2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09" y="4429078"/>
            <a:ext cx="4056858" cy="2034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ABCDEB-5406-FC41-0E5A-C685DBC05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862" y="1875032"/>
            <a:ext cx="5001558" cy="19202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4D6560-9954-9C5E-3DFC-EA89FC086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641" y="2641827"/>
            <a:ext cx="4703082" cy="23068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4749A9-81D5-65EE-2ABE-3A6185CD3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292" y="4041105"/>
            <a:ext cx="4877012" cy="2816895"/>
          </a:xfrm>
          <a:prstGeom prst="rect">
            <a:avLst/>
          </a:prstGeom>
        </p:spPr>
      </p:pic>
      <p:pic>
        <p:nvPicPr>
          <p:cNvPr id="2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39F72DF3-04C0-A0ED-AB1A-5676ADCD9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6208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6ABD4-1767-80F8-6F30-FAF71A293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F7BEA-57CE-C9EF-8BF3-0B50CE3D8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988" y="1784759"/>
            <a:ext cx="5199848" cy="4915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UJI COBA (</a:t>
            </a:r>
            <a:r>
              <a:rPr lang="en-US" sz="2400" b="1" dirty="0" err="1"/>
              <a:t>Metode</a:t>
            </a:r>
            <a:r>
              <a:rPr lang="en-US" sz="2400" b="1" dirty="0"/>
              <a:t> Black Box)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D0EB24-DF82-2440-528E-1FA004590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158" y="502675"/>
            <a:ext cx="8847315" cy="101441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andara Light" panose="020E0502030303020204" pitchFamily="34" charset="0"/>
              </a:rPr>
              <a:t>CONTOH PENULISAN ILMIAH</a:t>
            </a:r>
            <a:br>
              <a:rPr lang="en-US" b="1" dirty="0">
                <a:latin typeface="Candara Light" panose="020E0502030303020204" pitchFamily="34" charset="0"/>
              </a:rPr>
            </a:br>
            <a:r>
              <a:rPr lang="en-US" sz="1800" b="1" dirty="0">
                <a:latin typeface="Candara Light" panose="020E0502030303020204" pitchFamily="34" charset="0"/>
              </a:rPr>
              <a:t>(</a:t>
            </a:r>
            <a:r>
              <a:rPr lang="it-IT" sz="1800" b="1" spc="-10" dirty="0">
                <a:latin typeface="Candara Light" panose="020E0502030303020204" pitchFamily="34" charset="0"/>
                <a:cs typeface="Calibri"/>
              </a:rPr>
              <a:t>PEMBUATAN APLIKASI OPEN RECRUITMENT BADAN EKSEKUTIF MAHASISWA FAKULTAS ILMU KOMPUTER DAN TEKNOLOGI INFORMASI BERBASIS MOBILE DAN WEBSITE)</a:t>
            </a:r>
            <a:endParaRPr lang="en-US" b="1" dirty="0">
              <a:latin typeface="Candara Light" panose="020E05020303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9BFDBD-881C-BB83-C497-6B63AB5AF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88" y="2276342"/>
            <a:ext cx="3606879" cy="4493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024D3A-4031-513E-3883-4A218D86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888" y="2276342"/>
            <a:ext cx="3971925" cy="2543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DEA57E-F2BB-FF15-2E6D-A0DD6AB9D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492" y="4524375"/>
            <a:ext cx="3962400" cy="2333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B9EED8-FF48-F827-76C5-49A95B420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349" y="1992446"/>
            <a:ext cx="4048125" cy="19716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8DD897-6AF2-70AD-2BBE-F07EBBDDA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835" y="4028727"/>
            <a:ext cx="3962400" cy="2257425"/>
          </a:xfrm>
          <a:prstGeom prst="rect">
            <a:avLst/>
          </a:prstGeom>
        </p:spPr>
      </p:pic>
      <p:pic>
        <p:nvPicPr>
          <p:cNvPr id="2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60D44B4F-EA57-8342-8283-B64CC95D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665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D9727A-8048-262A-9E6B-F5E07364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5" y="318582"/>
            <a:ext cx="4556762" cy="2028511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9530E-4844-3F4B-84E6-E3C097E31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51" y="1042391"/>
            <a:ext cx="3941121" cy="1386733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FFFFFF"/>
                </a:solidFill>
                <a:latin typeface="Candara Light" panose="020E0502030303020204" pitchFamily="34" charset="0"/>
              </a:rPr>
              <a:t>Metodologi</a:t>
            </a:r>
            <a:r>
              <a:rPr lang="en-US" sz="2400" b="1" dirty="0">
                <a:solidFill>
                  <a:srgbClr val="FFFFFF"/>
                </a:solidFill>
                <a:latin typeface="Candara Light" panose="020E0502030303020204" pitchFamily="34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Candara Light" panose="020E0502030303020204" pitchFamily="34" charset="0"/>
              </a:rPr>
              <a:t>Pengembangan</a:t>
            </a:r>
            <a:r>
              <a:rPr lang="en-US" sz="2400" b="1" dirty="0">
                <a:solidFill>
                  <a:srgbClr val="FFFFFF"/>
                </a:solidFill>
                <a:latin typeface="Candara Light" panose="020E0502030303020204" pitchFamily="34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Candara Light" panose="020E0502030303020204" pitchFamily="34" charset="0"/>
              </a:rPr>
              <a:t>Perangkat</a:t>
            </a:r>
            <a:r>
              <a:rPr lang="en-US" sz="2400" b="1" dirty="0">
                <a:solidFill>
                  <a:srgbClr val="FFFFFF"/>
                </a:solidFill>
                <a:latin typeface="Candara Light" panose="020E0502030303020204" pitchFamily="34" charset="0"/>
              </a:rPr>
              <a:t> Lunak (PPL)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869747-3A81-3C99-B2A9-EF4CC2632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548" y="1127198"/>
            <a:ext cx="4035451" cy="928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44CABA-1981-C89D-023F-343D77BF4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3407" y="446036"/>
            <a:ext cx="2045362" cy="2028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F55780-3144-16A1-4BB9-E70BCF5D2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7" y="3167743"/>
            <a:ext cx="4502655" cy="2611539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0F8BFD3B-29FB-4A95-BB51-220F8A6C5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6650" y="2429124"/>
            <a:ext cx="4561251" cy="4108837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DF591-C3A3-A793-9ABD-C1B8CA95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265" y="2758930"/>
            <a:ext cx="4238019" cy="3455091"/>
          </a:xfrm>
        </p:spPr>
        <p:txBody>
          <a:bodyPr anchor="ctr">
            <a:normAutofit lnSpcReduction="10000"/>
          </a:bodyPr>
          <a:lstStyle/>
          <a:p>
            <a:pPr marL="0" indent="0" algn="just">
              <a:buNone/>
            </a:pPr>
            <a:r>
              <a:rPr lang="en-US" sz="1800" b="1" dirty="0">
                <a:solidFill>
                  <a:srgbClr val="FFFFFF"/>
                </a:solidFill>
                <a:latin typeface="Candara Light" panose="020E0502030303020204" pitchFamily="34" charset="0"/>
              </a:rPr>
              <a:t>Dalam </a:t>
            </a:r>
            <a:r>
              <a:rPr lang="en-US" sz="1800" b="1" dirty="0" err="1">
                <a:solidFill>
                  <a:srgbClr val="FFFFFF"/>
                </a:solidFill>
                <a:latin typeface="Candara Light" panose="020E0502030303020204" pitchFamily="34" charset="0"/>
              </a:rPr>
              <a:t>pengembangan</a:t>
            </a:r>
            <a:r>
              <a:rPr lang="en-US" sz="1800" b="1" dirty="0">
                <a:solidFill>
                  <a:srgbClr val="FFFFFF"/>
                </a:solidFill>
                <a:latin typeface="Candara Light" panose="020E0502030303020204" pitchFamily="34" charset="0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Candara Light" panose="020E0502030303020204" pitchFamily="34" charset="0"/>
              </a:rPr>
              <a:t>perangkat</a:t>
            </a:r>
            <a:r>
              <a:rPr lang="en-US" sz="1800" b="1" dirty="0">
                <a:solidFill>
                  <a:srgbClr val="FFFFFF"/>
                </a:solidFill>
                <a:latin typeface="Candara Light" panose="020E0502030303020204" pitchFamily="34" charset="0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Candara Light" panose="020E0502030303020204" pitchFamily="34" charset="0"/>
              </a:rPr>
              <a:t>lunak</a:t>
            </a:r>
            <a:r>
              <a:rPr lang="en-US" sz="1800" b="1" dirty="0">
                <a:solidFill>
                  <a:srgbClr val="FFFFFF"/>
                </a:solidFill>
                <a:latin typeface="Candara Light" panose="020E0502030303020204" pitchFamily="34" charset="0"/>
              </a:rPr>
              <a:t>, </a:t>
            </a:r>
            <a:r>
              <a:rPr lang="en-US" sz="1800" b="1" dirty="0" err="1">
                <a:solidFill>
                  <a:srgbClr val="FFFFFF"/>
                </a:solidFill>
                <a:latin typeface="Candara Light" panose="020E0502030303020204" pitchFamily="34" charset="0"/>
              </a:rPr>
              <a:t>ada</a:t>
            </a:r>
            <a:r>
              <a:rPr lang="en-US" sz="1800" b="1" dirty="0">
                <a:solidFill>
                  <a:srgbClr val="FFFFFF"/>
                </a:solidFill>
                <a:latin typeface="Candara Light" panose="020E0502030303020204" pitchFamily="34" charset="0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Candara Light" panose="020E0502030303020204" pitchFamily="34" charset="0"/>
              </a:rPr>
              <a:t>berbagai</a:t>
            </a:r>
            <a:r>
              <a:rPr lang="en-US" sz="1800" b="1" dirty="0">
                <a:solidFill>
                  <a:srgbClr val="FFFFFF"/>
                </a:solidFill>
                <a:latin typeface="Candara Light" panose="020E0502030303020204" pitchFamily="34" charset="0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Candara Light" panose="020E0502030303020204" pitchFamily="34" charset="0"/>
              </a:rPr>
              <a:t>metodologi</a:t>
            </a:r>
            <a:r>
              <a:rPr lang="en-US" sz="1800" b="1" dirty="0">
                <a:solidFill>
                  <a:srgbClr val="FFFFFF"/>
                </a:solidFill>
                <a:latin typeface="Candara Light" panose="020E0502030303020204" pitchFamily="34" charset="0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Candara Light" panose="020E0502030303020204" pitchFamily="34" charset="0"/>
              </a:rPr>
              <a:t>pengembangan</a:t>
            </a:r>
            <a:r>
              <a:rPr lang="en-US" sz="1800" b="1" dirty="0">
                <a:solidFill>
                  <a:srgbClr val="FFFFFF"/>
                </a:solidFill>
                <a:latin typeface="Candara Light" panose="020E0502030303020204" pitchFamily="34" charset="0"/>
              </a:rPr>
              <a:t> yang </a:t>
            </a:r>
            <a:r>
              <a:rPr lang="en-US" sz="1800" b="1" dirty="0" err="1">
                <a:solidFill>
                  <a:srgbClr val="FFFFFF"/>
                </a:solidFill>
                <a:latin typeface="Candara Light" panose="020E0502030303020204" pitchFamily="34" charset="0"/>
              </a:rPr>
              <a:t>digunakan</a:t>
            </a:r>
            <a:r>
              <a:rPr lang="en-US" sz="1800" b="1" dirty="0">
                <a:solidFill>
                  <a:srgbClr val="FFFFFF"/>
                </a:solidFill>
                <a:latin typeface="Candara Light" panose="020E0502030303020204" pitchFamily="34" charset="0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Candara Light" panose="020E0502030303020204" pitchFamily="34" charset="0"/>
              </a:rPr>
              <a:t>untuk</a:t>
            </a:r>
            <a:r>
              <a:rPr lang="en-US" sz="1800" b="1" dirty="0">
                <a:solidFill>
                  <a:srgbClr val="FFFFFF"/>
                </a:solidFill>
                <a:latin typeface="Candara Light" panose="020E0502030303020204" pitchFamily="34" charset="0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Candara Light" panose="020E0502030303020204" pitchFamily="34" charset="0"/>
              </a:rPr>
              <a:t>merancang</a:t>
            </a:r>
            <a:r>
              <a:rPr lang="en-US" sz="1800" b="1" dirty="0">
                <a:solidFill>
                  <a:srgbClr val="FFFFFF"/>
                </a:solidFill>
                <a:latin typeface="Candara Light" panose="020E0502030303020204" pitchFamily="34" charset="0"/>
              </a:rPr>
              <a:t> dan </a:t>
            </a:r>
            <a:r>
              <a:rPr lang="en-US" sz="1800" b="1" dirty="0" err="1">
                <a:solidFill>
                  <a:srgbClr val="FFFFFF"/>
                </a:solidFill>
                <a:latin typeface="Candara Light" panose="020E0502030303020204" pitchFamily="34" charset="0"/>
              </a:rPr>
              <a:t>membangun</a:t>
            </a:r>
            <a:r>
              <a:rPr lang="en-US" sz="1800" b="1" dirty="0">
                <a:solidFill>
                  <a:srgbClr val="FFFFFF"/>
                </a:solidFill>
                <a:latin typeface="Candara Light" panose="020E0502030303020204" pitchFamily="34" charset="0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Candara Light" panose="020E0502030303020204" pitchFamily="34" charset="0"/>
              </a:rPr>
              <a:t>perangkat</a:t>
            </a:r>
            <a:r>
              <a:rPr lang="en-US" sz="1800" b="1" dirty="0">
                <a:solidFill>
                  <a:srgbClr val="FFFFFF"/>
                </a:solidFill>
                <a:latin typeface="Candara Light" panose="020E0502030303020204" pitchFamily="34" charset="0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Candara Light" panose="020E0502030303020204" pitchFamily="34" charset="0"/>
              </a:rPr>
              <a:t>lunak</a:t>
            </a:r>
            <a:r>
              <a:rPr lang="en-US" sz="1800" b="1" dirty="0">
                <a:solidFill>
                  <a:srgbClr val="FFFFFF"/>
                </a:solidFill>
                <a:latin typeface="Candara Light" panose="020E0502030303020204" pitchFamily="34" charset="0"/>
              </a:rPr>
              <a:t>, </a:t>
            </a:r>
            <a:r>
              <a:rPr lang="en-US" sz="1800" b="1" dirty="0" err="1">
                <a:solidFill>
                  <a:srgbClr val="FFFFFF"/>
                </a:solidFill>
                <a:latin typeface="Candara Light" panose="020E0502030303020204" pitchFamily="34" charset="0"/>
              </a:rPr>
              <a:t>seperti</a:t>
            </a:r>
            <a:r>
              <a:rPr lang="en-US" sz="1800" b="1" dirty="0">
                <a:solidFill>
                  <a:srgbClr val="FFFFFF"/>
                </a:solidFill>
                <a:latin typeface="Candara Light" panose="020E0502030303020204" pitchFamily="34" charset="0"/>
              </a:rPr>
              <a:t> :</a:t>
            </a:r>
          </a:p>
          <a:p>
            <a:pPr marL="0" indent="0" algn="just">
              <a:buNone/>
            </a:pPr>
            <a:endParaRPr lang="en-US" sz="1800" b="1" dirty="0">
              <a:solidFill>
                <a:srgbClr val="FFFFFF"/>
              </a:solidFill>
              <a:latin typeface="Candara Light" panose="020E0502030303020204" pitchFamily="34" charset="0"/>
            </a:endParaRPr>
          </a:p>
          <a:p>
            <a:pPr marL="457200" indent="-457200" algn="just"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Candara Light" panose="020E0502030303020204" pitchFamily="34" charset="0"/>
              </a:rPr>
              <a:t>Model Waterfall</a:t>
            </a:r>
          </a:p>
          <a:p>
            <a:pPr marL="457200" indent="-457200" algn="just"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Candara Light" panose="020E0502030303020204" pitchFamily="34" charset="0"/>
              </a:rPr>
              <a:t>Model V-Shape</a:t>
            </a:r>
          </a:p>
          <a:p>
            <a:pPr marL="457200" indent="-457200" algn="just"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Candara Light" panose="020E0502030303020204" pitchFamily="34" charset="0"/>
              </a:rPr>
              <a:t>Model Spiral</a:t>
            </a:r>
          </a:p>
          <a:p>
            <a:pPr marL="457200" indent="-457200" algn="just"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Candara Light" panose="020E0502030303020204" pitchFamily="34" charset="0"/>
              </a:rPr>
              <a:t>Model Agile</a:t>
            </a:r>
          </a:p>
          <a:p>
            <a:pPr marL="457200" indent="-457200" algn="just">
              <a:buAutoNum type="arabicPeriod"/>
            </a:pPr>
            <a:r>
              <a:rPr lang="en-US" sz="1800" b="1" dirty="0">
                <a:solidFill>
                  <a:srgbClr val="FFFFFF"/>
                </a:solidFill>
                <a:latin typeface="Candara Light" panose="020E0502030303020204" pitchFamily="34" charset="0"/>
              </a:rPr>
              <a:t>Model RAD (Rapid Application Development)</a:t>
            </a:r>
          </a:p>
          <a:p>
            <a:pPr marL="0" indent="0" algn="just">
              <a:buNone/>
            </a:pPr>
            <a:endParaRPr lang="en-ID" sz="1800" b="1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34A1A-0711-E0B8-71AE-BD1400755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410" y="2846821"/>
            <a:ext cx="2045361" cy="15025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38E3C1-ADAB-B452-34DC-4C3F4E9AD1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4142" y="4897030"/>
            <a:ext cx="2045362" cy="134993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CEBD3F9-C592-D800-87D6-D2270C15B014}"/>
              </a:ext>
            </a:extLst>
          </p:cNvPr>
          <p:cNvGrpSpPr/>
          <p:nvPr/>
        </p:nvGrpSpPr>
        <p:grpSpPr>
          <a:xfrm>
            <a:off x="7478486" y="22246"/>
            <a:ext cx="6393884" cy="685757"/>
            <a:chOff x="7478486" y="22246"/>
            <a:chExt cx="6393884" cy="685757"/>
          </a:xfrm>
        </p:grpSpPr>
        <p:grpSp>
          <p:nvGrpSpPr>
            <p:cNvPr id="22" name="Group 2">
              <a:extLst>
                <a:ext uri="{FF2B5EF4-FFF2-40B4-BE49-F238E27FC236}">
                  <a16:creationId xmlns:a16="http://schemas.microsoft.com/office/drawing/2014/main" id="{A7BCC00B-5873-D5F7-76D4-7F5914A0CCB1}"/>
                </a:ext>
              </a:extLst>
            </p:cNvPr>
            <p:cNvGrpSpPr/>
            <p:nvPr/>
          </p:nvGrpSpPr>
          <p:grpSpPr>
            <a:xfrm>
              <a:off x="7478486" y="22246"/>
              <a:ext cx="4713514" cy="685757"/>
              <a:chOff x="0" y="0"/>
              <a:chExt cx="4274726" cy="180611"/>
            </a:xfrm>
          </p:grpSpPr>
          <p:sp>
            <p:nvSpPr>
              <p:cNvPr id="24" name="Freeform 3">
                <a:extLst>
                  <a:ext uri="{FF2B5EF4-FFF2-40B4-BE49-F238E27FC236}">
                    <a16:creationId xmlns:a16="http://schemas.microsoft.com/office/drawing/2014/main" id="{20625D88-B85C-B44B-BCDF-3F1E1C08AA48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806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0611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56284"/>
                    </a:lnTo>
                    <a:cubicBezTo>
                      <a:pt x="4274726" y="169720"/>
                      <a:pt x="4263834" y="180611"/>
                      <a:pt x="4250399" y="180611"/>
                    </a:cubicBezTo>
                    <a:lnTo>
                      <a:pt x="24327" y="180611"/>
                    </a:lnTo>
                    <a:cubicBezTo>
                      <a:pt x="10891" y="180611"/>
                      <a:pt x="0" y="169720"/>
                      <a:pt x="0" y="156284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13638C"/>
              </a:solidFill>
              <a:ln w="9525" cap="rnd">
                <a:solidFill>
                  <a:srgbClr val="D5D6D8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26" name="TextBox 4">
                <a:extLst>
                  <a:ext uri="{FF2B5EF4-FFF2-40B4-BE49-F238E27FC236}">
                    <a16:creationId xmlns:a16="http://schemas.microsoft.com/office/drawing/2014/main" id="{11FDCE93-EF87-A864-FB53-A66E15CF0B6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274726" cy="2187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56B63C-F5B3-46FE-7222-2198F7692C74}"/>
                </a:ext>
              </a:extLst>
            </p:cNvPr>
            <p:cNvSpPr txBox="1"/>
            <p:nvPr/>
          </p:nvSpPr>
          <p:spPr>
            <a:xfrm>
              <a:off x="7770928" y="118464"/>
              <a:ext cx="61014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Pengembangan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</a:t>
              </a:r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Perangkat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Lunak</a:t>
              </a:r>
              <a:endParaRPr lang="en-ID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7C74CC-395E-D042-637E-5F501E19633E}"/>
              </a:ext>
            </a:extLst>
          </p:cNvPr>
          <p:cNvGrpSpPr/>
          <p:nvPr/>
        </p:nvGrpSpPr>
        <p:grpSpPr>
          <a:xfrm>
            <a:off x="7478486" y="22246"/>
            <a:ext cx="6393884" cy="685757"/>
            <a:chOff x="7478486" y="22246"/>
            <a:chExt cx="6393884" cy="685757"/>
          </a:xfrm>
        </p:grpSpPr>
        <p:grpSp>
          <p:nvGrpSpPr>
            <p:cNvPr id="30" name="Group 2">
              <a:extLst>
                <a:ext uri="{FF2B5EF4-FFF2-40B4-BE49-F238E27FC236}">
                  <a16:creationId xmlns:a16="http://schemas.microsoft.com/office/drawing/2014/main" id="{9EAAA33E-C13F-2899-1BD6-158F6485EFD7}"/>
                </a:ext>
              </a:extLst>
            </p:cNvPr>
            <p:cNvGrpSpPr/>
            <p:nvPr/>
          </p:nvGrpSpPr>
          <p:grpSpPr>
            <a:xfrm>
              <a:off x="7478486" y="22246"/>
              <a:ext cx="4713514" cy="685757"/>
              <a:chOff x="0" y="0"/>
              <a:chExt cx="4274726" cy="180611"/>
            </a:xfrm>
          </p:grpSpPr>
          <p:sp>
            <p:nvSpPr>
              <p:cNvPr id="33" name="Freeform 3">
                <a:extLst>
                  <a:ext uri="{FF2B5EF4-FFF2-40B4-BE49-F238E27FC236}">
                    <a16:creationId xmlns:a16="http://schemas.microsoft.com/office/drawing/2014/main" id="{83FBEF01-816B-FF90-554D-550DFCD59838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806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0611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56284"/>
                    </a:lnTo>
                    <a:cubicBezTo>
                      <a:pt x="4274726" y="169720"/>
                      <a:pt x="4263834" y="180611"/>
                      <a:pt x="4250399" y="180611"/>
                    </a:cubicBezTo>
                    <a:lnTo>
                      <a:pt x="24327" y="180611"/>
                    </a:lnTo>
                    <a:cubicBezTo>
                      <a:pt x="10891" y="180611"/>
                      <a:pt x="0" y="169720"/>
                      <a:pt x="0" y="156284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13638C"/>
              </a:solidFill>
              <a:ln w="9525" cap="rnd">
                <a:solidFill>
                  <a:srgbClr val="D5D6D8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4" name="TextBox 4">
                <a:extLst>
                  <a:ext uri="{FF2B5EF4-FFF2-40B4-BE49-F238E27FC236}">
                    <a16:creationId xmlns:a16="http://schemas.microsoft.com/office/drawing/2014/main" id="{327CF22B-CA09-C9BA-F39D-4EF17256D95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274726" cy="2187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AD6CE0-2EB7-642B-099F-F3EB8F0C2A7C}"/>
                </a:ext>
              </a:extLst>
            </p:cNvPr>
            <p:cNvSpPr txBox="1"/>
            <p:nvPr/>
          </p:nvSpPr>
          <p:spPr>
            <a:xfrm>
              <a:off x="7770928" y="118464"/>
              <a:ext cx="61014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Pengembangan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</a:t>
              </a:r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Perangkat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Lunak</a:t>
              </a:r>
              <a:endParaRPr lang="en-ID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5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6EFC0E11-7C69-EED2-5469-F0680504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7" y="4337"/>
            <a:ext cx="2340769" cy="96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7264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4FD11-CC29-9FFF-441F-C1360467D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6377" y="-376821"/>
            <a:ext cx="9144000" cy="2387600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tabLst>
                <a:tab pos="583565" algn="l"/>
                <a:tab pos="584200" algn="l"/>
              </a:tabLst>
            </a:pPr>
            <a:r>
              <a:rPr lang="fi-FI" sz="4400" b="1" dirty="0">
                <a:latin typeface="Candara Light" panose="020E0502030303020204" pitchFamily="34" charset="0"/>
                <a:cs typeface="Calibri"/>
              </a:rPr>
              <a:t>Menulis </a:t>
            </a:r>
            <a:r>
              <a:rPr lang="fi-FI" sz="4400" b="1" spc="-15" dirty="0">
                <a:latin typeface="Candara Light" panose="020E0502030303020204" pitchFamily="34" charset="0"/>
                <a:cs typeface="Calibri"/>
              </a:rPr>
              <a:t>Dokumen</a:t>
            </a:r>
            <a:r>
              <a:rPr lang="fi-FI" sz="4400" b="1" spc="-100" dirty="0">
                <a:latin typeface="Candara Light" panose="020E0502030303020204" pitchFamily="34" charset="0"/>
                <a:cs typeface="Calibri"/>
              </a:rPr>
              <a:t> </a:t>
            </a:r>
            <a:r>
              <a:rPr lang="fi-FI" sz="4400" b="1" dirty="0">
                <a:latin typeface="Candara Light" panose="020E0502030303020204" pitchFamily="34" charset="0"/>
                <a:cs typeface="Calibri"/>
              </a:rPr>
              <a:t>PI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8150F7D-330C-DB0B-A49E-1B36CA3D60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345759" y="5420496"/>
            <a:ext cx="936286" cy="834146"/>
          </a:xfrm>
          <a:prstGeom prst="rect">
            <a:avLst/>
          </a:prstGeom>
        </p:spPr>
      </p:pic>
      <p:grpSp>
        <p:nvGrpSpPr>
          <p:cNvPr id="7" name="Group 2">
            <a:extLst>
              <a:ext uri="{FF2B5EF4-FFF2-40B4-BE49-F238E27FC236}">
                <a16:creationId xmlns:a16="http://schemas.microsoft.com/office/drawing/2014/main" id="{936BD123-ABD8-6C27-05E2-E2195BAC02E3}"/>
              </a:ext>
            </a:extLst>
          </p:cNvPr>
          <p:cNvGrpSpPr/>
          <p:nvPr/>
        </p:nvGrpSpPr>
        <p:grpSpPr>
          <a:xfrm>
            <a:off x="5416729" y="3614438"/>
            <a:ext cx="1629334" cy="2237152"/>
            <a:chOff x="0" y="0"/>
            <a:chExt cx="8080692" cy="8870065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59FE99B8-D982-501F-4941-07F603EF4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66060" cy="6830128"/>
            </a:xfrm>
            <a:prstGeom prst="rect">
              <a:avLst/>
            </a:prstGeom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6EBE257C-FB2C-0EFA-0FF9-17AC0027C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9A9602AB-82BF-8F58-41C8-A0D0A3890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</p:spPr>
        </p:pic>
      </p:grpSp>
      <p:pic>
        <p:nvPicPr>
          <p:cNvPr id="1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28578C3E-E774-BC00-6B56-2C082B6D3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1">
            <a:extLst>
              <a:ext uri="{FF2B5EF4-FFF2-40B4-BE49-F238E27FC236}">
                <a16:creationId xmlns:a16="http://schemas.microsoft.com/office/drawing/2014/main" id="{52733833-0634-BB22-3F14-DC680867BE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8938449" y="3820107"/>
            <a:ext cx="1061469" cy="229845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2C9F5E5-4216-50D0-E471-BFE10D713C8B}"/>
              </a:ext>
            </a:extLst>
          </p:cNvPr>
          <p:cNvGrpSpPr/>
          <p:nvPr/>
        </p:nvGrpSpPr>
        <p:grpSpPr>
          <a:xfrm>
            <a:off x="1" y="2920149"/>
            <a:ext cx="12192000" cy="3896484"/>
            <a:chOff x="1" y="2920149"/>
            <a:chExt cx="12192000" cy="389648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A8DF8E6-DD8B-FB61-C0ED-06E1B907BCF0}"/>
                </a:ext>
              </a:extLst>
            </p:cNvPr>
            <p:cNvSpPr/>
            <p:nvPr/>
          </p:nvSpPr>
          <p:spPr>
            <a:xfrm>
              <a:off x="1" y="3068664"/>
              <a:ext cx="12192000" cy="374796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5" name="Picture 7">
              <a:extLst>
                <a:ext uri="{FF2B5EF4-FFF2-40B4-BE49-F238E27FC236}">
                  <a16:creationId xmlns:a16="http://schemas.microsoft.com/office/drawing/2014/main" id="{E1AE97C5-27DF-1BD3-0ACD-C13EC3117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1300113" y="2920149"/>
              <a:ext cx="2529221" cy="3451791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7530D9EE-201C-13D5-094A-79F67D62E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262393" y="5701492"/>
              <a:ext cx="936286" cy="834146"/>
            </a:xfrm>
            <a:prstGeom prst="rect">
              <a:avLst/>
            </a:prstGeom>
          </p:spPr>
        </p:pic>
        <p:grpSp>
          <p:nvGrpSpPr>
            <p:cNvPr id="22" name="Group 2">
              <a:extLst>
                <a:ext uri="{FF2B5EF4-FFF2-40B4-BE49-F238E27FC236}">
                  <a16:creationId xmlns:a16="http://schemas.microsoft.com/office/drawing/2014/main" id="{6A371ED3-5B1A-724D-90C6-32A6B22732DC}"/>
                </a:ext>
              </a:extLst>
            </p:cNvPr>
            <p:cNvGrpSpPr/>
            <p:nvPr/>
          </p:nvGrpSpPr>
          <p:grpSpPr>
            <a:xfrm>
              <a:off x="5036202" y="4146376"/>
              <a:ext cx="1629334" cy="2237152"/>
              <a:chOff x="0" y="0"/>
              <a:chExt cx="8080692" cy="8870065"/>
            </a:xfrm>
          </p:grpSpPr>
          <p:pic>
            <p:nvPicPr>
              <p:cNvPr id="23" name="Picture 3">
                <a:extLst>
                  <a:ext uri="{FF2B5EF4-FFF2-40B4-BE49-F238E27FC236}">
                    <a16:creationId xmlns:a16="http://schemas.microsoft.com/office/drawing/2014/main" id="{9E9361C8-3C5E-F453-1C4A-0ADC1E63F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5166060" cy="6830128"/>
              </a:xfrm>
              <a:prstGeom prst="rect">
                <a:avLst/>
              </a:prstGeom>
            </p:spPr>
          </p:pic>
          <p:pic>
            <p:nvPicPr>
              <p:cNvPr id="24" name="Picture 4">
                <a:extLst>
                  <a:ext uri="{FF2B5EF4-FFF2-40B4-BE49-F238E27FC236}">
                    <a16:creationId xmlns:a16="http://schemas.microsoft.com/office/drawing/2014/main" id="{7FDB030D-A99A-CDB5-7E9D-B2ED1CB7E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428290" y="1054304"/>
                <a:ext cx="5166060" cy="6830128"/>
              </a:xfrm>
              <a:prstGeom prst="rect">
                <a:avLst/>
              </a:prstGeom>
            </p:spPr>
          </p:pic>
          <p:pic>
            <p:nvPicPr>
              <p:cNvPr id="25" name="Picture 5">
                <a:extLst>
                  <a:ext uri="{FF2B5EF4-FFF2-40B4-BE49-F238E27FC236}">
                    <a16:creationId xmlns:a16="http://schemas.microsoft.com/office/drawing/2014/main" id="{C455DCE4-1371-B968-422B-F4FCE8DCE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914631" y="2039937"/>
                <a:ext cx="5166060" cy="6830128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2D227F-B1BE-59B5-7B3D-FFD93CE24F65}"/>
              </a:ext>
            </a:extLst>
          </p:cNvPr>
          <p:cNvGrpSpPr/>
          <p:nvPr/>
        </p:nvGrpSpPr>
        <p:grpSpPr>
          <a:xfrm>
            <a:off x="7478486" y="22246"/>
            <a:ext cx="6393884" cy="685757"/>
            <a:chOff x="7478486" y="22246"/>
            <a:chExt cx="6393884" cy="685757"/>
          </a:xfrm>
        </p:grpSpPr>
        <p:grpSp>
          <p:nvGrpSpPr>
            <p:cNvPr id="28" name="Group 2">
              <a:extLst>
                <a:ext uri="{FF2B5EF4-FFF2-40B4-BE49-F238E27FC236}">
                  <a16:creationId xmlns:a16="http://schemas.microsoft.com/office/drawing/2014/main" id="{295E9A3B-2485-08D6-E079-E2161D456BD1}"/>
                </a:ext>
              </a:extLst>
            </p:cNvPr>
            <p:cNvGrpSpPr/>
            <p:nvPr/>
          </p:nvGrpSpPr>
          <p:grpSpPr>
            <a:xfrm>
              <a:off x="7478486" y="22246"/>
              <a:ext cx="4713514" cy="685757"/>
              <a:chOff x="0" y="0"/>
              <a:chExt cx="4274726" cy="180611"/>
            </a:xfrm>
          </p:grpSpPr>
          <p:sp>
            <p:nvSpPr>
              <p:cNvPr id="30" name="Freeform 3">
                <a:extLst>
                  <a:ext uri="{FF2B5EF4-FFF2-40B4-BE49-F238E27FC236}">
                    <a16:creationId xmlns:a16="http://schemas.microsoft.com/office/drawing/2014/main" id="{3B28384F-F150-63A3-95D4-1906885B7E9C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806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0611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56284"/>
                    </a:lnTo>
                    <a:cubicBezTo>
                      <a:pt x="4274726" y="169720"/>
                      <a:pt x="4263834" y="180611"/>
                      <a:pt x="4250399" y="180611"/>
                    </a:cubicBezTo>
                    <a:lnTo>
                      <a:pt x="24327" y="180611"/>
                    </a:lnTo>
                    <a:cubicBezTo>
                      <a:pt x="10891" y="180611"/>
                      <a:pt x="0" y="169720"/>
                      <a:pt x="0" y="156284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13638C"/>
              </a:solidFill>
              <a:ln w="9525" cap="rnd">
                <a:solidFill>
                  <a:srgbClr val="D5D6D8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1" name="TextBox 4">
                <a:extLst>
                  <a:ext uri="{FF2B5EF4-FFF2-40B4-BE49-F238E27FC236}">
                    <a16:creationId xmlns:a16="http://schemas.microsoft.com/office/drawing/2014/main" id="{C01A2676-6036-891B-6F3E-7C6A915DE50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274726" cy="2187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12808A-C729-F9F8-71EA-3B5F15736792}"/>
                </a:ext>
              </a:extLst>
            </p:cNvPr>
            <p:cNvSpPr txBox="1"/>
            <p:nvPr/>
          </p:nvSpPr>
          <p:spPr>
            <a:xfrm>
              <a:off x="7770928" y="118464"/>
              <a:ext cx="61014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Pengembangan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</a:t>
              </a:r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Perangkat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Lunak</a:t>
              </a:r>
              <a:endParaRPr lang="en-ID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2" name="Picture 11">
            <a:extLst>
              <a:ext uri="{FF2B5EF4-FFF2-40B4-BE49-F238E27FC236}">
                <a16:creationId xmlns:a16="http://schemas.microsoft.com/office/drawing/2014/main" id="{B734BA41-57DD-415F-FED6-E6BFE38ED0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8256393" y="2854823"/>
            <a:ext cx="1061469" cy="229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89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7A865-3EAC-099A-D0E9-CB8D8DB6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299" y="332883"/>
            <a:ext cx="10515600" cy="1325563"/>
          </a:xfrm>
        </p:spPr>
        <p:txBody>
          <a:bodyPr/>
          <a:lstStyle/>
          <a:p>
            <a:r>
              <a:rPr lang="en-US" b="1" dirty="0">
                <a:latin typeface="Candara Light" panose="020E0502030303020204" pitchFamily="34" charset="0"/>
                <a:cs typeface="Calibri"/>
              </a:rPr>
              <a:t>ISI </a:t>
            </a:r>
            <a:r>
              <a:rPr lang="en-US" b="1" spc="-10" dirty="0">
                <a:latin typeface="Candara Light" panose="020E0502030303020204" pitchFamily="34" charset="0"/>
                <a:cs typeface="Calibri"/>
              </a:rPr>
              <a:t>DOKUMEN</a:t>
            </a:r>
            <a:r>
              <a:rPr lang="en-US" b="1" spc="-80" dirty="0">
                <a:latin typeface="Candara Light" panose="020E0502030303020204" pitchFamily="34" charset="0"/>
                <a:cs typeface="Calibri"/>
              </a:rPr>
              <a:t> </a:t>
            </a:r>
            <a:r>
              <a:rPr lang="en-US" b="1" spc="-5" dirty="0">
                <a:latin typeface="Candara Light" panose="020E0502030303020204" pitchFamily="34" charset="0"/>
                <a:cs typeface="Calibri"/>
              </a:rPr>
              <a:t>PI</a:t>
            </a:r>
            <a:endParaRPr lang="en-US" dirty="0">
              <a:latin typeface="Candara Light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D07DE-6199-1321-4BB8-EBE56ACD4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59797"/>
            <a:ext cx="11029615" cy="4419083"/>
          </a:xfrm>
        </p:spPr>
        <p:txBody>
          <a:bodyPr>
            <a:normAutofit fontScale="92500" lnSpcReduction="20000"/>
          </a:bodyPr>
          <a:lstStyle/>
          <a:p>
            <a:pPr marL="12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pc="-5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Bab 1:</a:t>
            </a:r>
            <a:r>
              <a:rPr lang="en-US" b="1" spc="20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 </a:t>
            </a:r>
            <a:r>
              <a:rPr lang="en-US" b="1" spc="20" dirty="0" err="1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Pendahuluan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andara Light" panose="020E0502030303020204" pitchFamily="34" charset="0"/>
              <a:cs typeface="Calibri"/>
            </a:endParaRPr>
          </a:p>
          <a:p>
            <a:pPr marL="12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pc="-5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Bab 2:</a:t>
            </a:r>
            <a:r>
              <a:rPr lang="en-US" b="1" spc="15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 </a:t>
            </a:r>
            <a:r>
              <a:rPr lang="en-US" b="1" spc="-10" dirty="0" err="1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Tinjauan</a:t>
            </a:r>
            <a:r>
              <a:rPr lang="en-US" b="1" spc="-10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 Pu</a:t>
            </a:r>
            <a:r>
              <a:rPr lang="en-US" b="1" spc="-5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s</a:t>
            </a:r>
            <a:r>
              <a:rPr lang="en-US" b="1" spc="-10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taka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andara Light" panose="020E0502030303020204" pitchFamily="34" charset="0"/>
              <a:cs typeface="Calibri"/>
            </a:endParaRPr>
          </a:p>
          <a:p>
            <a:pPr marL="127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spc="-5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Bab 3 : </a:t>
            </a:r>
            <a:r>
              <a:rPr lang="en-US" b="1" spc="-15" dirty="0" err="1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Ikuti</a:t>
            </a:r>
            <a:r>
              <a:rPr lang="en-US" b="1" spc="-15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 </a:t>
            </a:r>
            <a:r>
              <a:rPr lang="en-US" b="1" spc="-10" dirty="0" err="1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langkah</a:t>
            </a:r>
            <a:r>
              <a:rPr lang="en-US" b="1" spc="-10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 </a:t>
            </a:r>
            <a:r>
              <a:rPr lang="en-US" b="1" spc="-10" dirty="0" err="1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dalam</a:t>
            </a:r>
            <a:r>
              <a:rPr lang="en-US" b="1" spc="-10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 </a:t>
            </a:r>
            <a:r>
              <a:rPr lang="en-US" b="1" spc="-15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Metode</a:t>
            </a:r>
            <a:r>
              <a:rPr lang="en-US" b="1" spc="135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 </a:t>
            </a:r>
            <a:r>
              <a:rPr lang="en-US" b="1" spc="-15" dirty="0" err="1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Penelitian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andara Light" panose="020E0502030303020204" pitchFamily="34" charset="0"/>
              <a:cs typeface="Calibri"/>
            </a:endParaRPr>
          </a:p>
          <a:p>
            <a:pPr marL="815340" indent="-45783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"/>
              <a:tabLst>
                <a:tab pos="815975" algn="l"/>
              </a:tabLst>
            </a:pPr>
            <a:r>
              <a:rPr lang="en-US" b="1" spc="-15" dirty="0" err="1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Perencanaan</a:t>
            </a:r>
            <a:endParaRPr lang="en-US" b="1" spc="-15" dirty="0">
              <a:solidFill>
                <a:schemeClr val="accent2">
                  <a:lumMod val="75000"/>
                </a:schemeClr>
              </a:solidFill>
              <a:latin typeface="Candara Light" panose="020E0502030303020204" pitchFamily="34" charset="0"/>
              <a:cs typeface="Calibri"/>
            </a:endParaRPr>
          </a:p>
          <a:p>
            <a:pPr marL="815340" indent="-45783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"/>
              <a:tabLst>
                <a:tab pos="815975" algn="l"/>
              </a:tabLst>
            </a:pPr>
            <a:r>
              <a:rPr lang="en-US" b="1" spc="-5" dirty="0" err="1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Analisis</a:t>
            </a:r>
            <a:r>
              <a:rPr lang="en-US" b="1" spc="-5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 </a:t>
            </a:r>
          </a:p>
          <a:p>
            <a:pPr marL="815340" indent="-45783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"/>
              <a:tabLst>
                <a:tab pos="815975" algn="l"/>
              </a:tabLst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Perancangan</a:t>
            </a:r>
          </a:p>
          <a:p>
            <a:pPr marL="815340" indent="-45783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"/>
              <a:tabLst>
                <a:tab pos="815975" algn="l"/>
              </a:tabLst>
            </a:pPr>
            <a:r>
              <a:rPr lang="en-US" b="1" spc="-10" dirty="0" err="1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Implementasi</a:t>
            </a:r>
            <a:r>
              <a:rPr lang="en-US" b="1" spc="-10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 </a:t>
            </a:r>
          </a:p>
          <a:p>
            <a:pPr marL="815340" indent="-45783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"/>
              <a:tabLst>
                <a:tab pos="815975" algn="l"/>
              </a:tabLst>
            </a:pPr>
            <a:r>
              <a:rPr lang="en-US" b="1" spc="-15" dirty="0" err="1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Pengujian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andara Light" panose="020E0502030303020204" pitchFamily="34" charset="0"/>
              <a:cs typeface="Calibri"/>
            </a:endParaRPr>
          </a:p>
          <a:p>
            <a:pPr marR="452374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355600" algn="l"/>
              </a:tabLst>
            </a:pPr>
            <a:r>
              <a:rPr lang="en-US" b="1" spc="-5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Bab 4 : Kesimpulan dan Saran</a:t>
            </a:r>
          </a:p>
          <a:p>
            <a:pPr marR="452374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355600" algn="l"/>
              </a:tabLst>
            </a:pPr>
            <a:r>
              <a:rPr lang="en-US" b="1" spc="-15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Daftar</a:t>
            </a:r>
            <a:r>
              <a:rPr lang="en-US" b="1" spc="-55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 </a:t>
            </a:r>
            <a:r>
              <a:rPr lang="en-US" b="1" spc="-25" dirty="0">
                <a:solidFill>
                  <a:schemeClr val="accent2">
                    <a:lumMod val="75000"/>
                  </a:schemeClr>
                </a:solidFill>
                <a:latin typeface="Candara Light" panose="020E0502030303020204" pitchFamily="34" charset="0"/>
                <a:cs typeface="Calibri"/>
              </a:rPr>
              <a:t>Pustaka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andara Light" panose="020E0502030303020204" pitchFamily="34" charset="0"/>
              <a:cs typeface="Calibri"/>
            </a:endParaRP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9042C74F-EEE9-4930-D77A-0A0B03379C25}"/>
              </a:ext>
            </a:extLst>
          </p:cNvPr>
          <p:cNvGrpSpPr/>
          <p:nvPr/>
        </p:nvGrpSpPr>
        <p:grpSpPr>
          <a:xfrm>
            <a:off x="7776249" y="2262498"/>
            <a:ext cx="3507894" cy="3934381"/>
            <a:chOff x="0" y="0"/>
            <a:chExt cx="8080691" cy="8870065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F4ADB83A-E245-36C7-4C88-52F948726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166060" cy="6830128"/>
            </a:xfrm>
            <a:prstGeom prst="rect">
              <a:avLst/>
            </a:prstGeom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C88A5FEA-9CFF-8CE9-7525-B1671C6A0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428290" y="1054304"/>
              <a:ext cx="5166060" cy="6830128"/>
            </a:xfrm>
            <a:prstGeom prst="rect">
              <a:avLst/>
            </a:prstGeom>
          </p:spPr>
        </p:pic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FE6C8578-C7D4-E52B-4330-F61F7E7D7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914631" y="2039937"/>
              <a:ext cx="5166060" cy="6830128"/>
            </a:xfrm>
            <a:prstGeom prst="rect">
              <a:avLst/>
            </a:prstGeom>
          </p:spPr>
        </p:pic>
      </p:grpSp>
      <p:pic>
        <p:nvPicPr>
          <p:cNvPr id="8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15B72014-9716-D459-E01E-AA03B219B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67"/>
            <a:ext cx="2981821" cy="123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889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4A115228-1898-CA0C-6B26-A08B3EB78A9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013" y="1428750"/>
            <a:ext cx="10599974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358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5FAAE-5C61-38BA-6E2D-71D3AE3B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Clear Sans Bold"/>
              </a:rPr>
              <a:t>TUGAS DARI JURUSAN</a:t>
            </a:r>
            <a:endParaRPr lang="en-US" sz="4000" b="1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22482F8-3F07-82E0-BE74-C02BF2076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01480" y="1316926"/>
            <a:ext cx="3549404" cy="2161910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FB15779D-6427-17D6-C78E-E361EDF3E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020629" y="3026573"/>
            <a:ext cx="1590178" cy="1468376"/>
          </a:xfrm>
          <a:prstGeom prst="rect">
            <a:avLst/>
          </a:prstGeom>
        </p:spPr>
      </p:pic>
      <p:sp>
        <p:nvSpPr>
          <p:cNvPr id="10" name="Google Shape;782;p55">
            <a:extLst>
              <a:ext uri="{FF2B5EF4-FFF2-40B4-BE49-F238E27FC236}">
                <a16:creationId xmlns:a16="http://schemas.microsoft.com/office/drawing/2014/main" id="{9F64671A-CFBE-4038-8380-DF967D0767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025" y="2181225"/>
            <a:ext cx="11029950" cy="3678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306000" lvl="0" indent="-30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Noto Sans Symbols"/>
              <a:buChar char="❑"/>
            </a:pP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Buatlah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draft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penulisan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bagian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pendahuluan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/Bab 1.</a:t>
            </a:r>
            <a:endParaRPr sz="2400" b="0" i="0" u="none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6000" lvl="0" indent="-30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Noto Sans Symbols"/>
              <a:buChar char="❑"/>
            </a:pP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Kirim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US" sz="2400" b="0" i="0" u="sng" strike="noStrik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prodisi@gunadarma.ac.id</a:t>
            </a:r>
            <a:endParaRPr lang="en-US" sz="2400" b="0" i="0" u="sng" strike="noStrik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6000" lvl="0" indent="-30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Noto Sans Symbols"/>
              <a:buChar char="❑"/>
            </a:pP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Paling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lambat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hari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Sabtu / 19 April 2025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pukul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23.59 WIB.</a:t>
            </a:r>
            <a:endParaRPr sz="2400" b="0" i="0" u="none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6000" lvl="0" indent="-30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Noto Sans Symbols"/>
              <a:buChar char="❑"/>
            </a:pP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Subjek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Email dan Nama File : NamaMahasiswa_DraftBagian1</a:t>
            </a:r>
            <a:endParaRPr dirty="0"/>
          </a:p>
          <a:p>
            <a:pPr marL="306000" lvl="0" indent="-30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Noto Sans Symbols"/>
              <a:buChar char="❑"/>
            </a:pP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Contoh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Widiastuti_DraftBagian1</a:t>
            </a:r>
            <a:endParaRPr dirty="0"/>
          </a:p>
          <a:p>
            <a:pPr marL="306000" lvl="0" indent="-30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Noto Sans Symbols"/>
              <a:buChar char="❑"/>
            </a:pPr>
            <a:r>
              <a:rPr lang="en-US" sz="2400" b="0" i="0" u="none" strike="noStrik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Mahasiswa</a:t>
            </a:r>
            <a:r>
              <a:rPr lang="en-US" sz="2400" b="0" i="0" u="none" strike="noStrik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2400" b="0" i="0" u="none" strike="noStrik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mengirim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draft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penulisan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bab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akan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mendapat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400" b="0" i="0" u="none" strike="noStrike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ertifikat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6000" lvl="0" indent="-30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8"/>
              <a:buFont typeface="Noto Sans Symbols"/>
              <a:buChar char="❑"/>
            </a:pP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Sertifikat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akan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dikirimkan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email </a:t>
            </a:r>
            <a:r>
              <a:rPr lang="en-US" sz="2400" b="0" i="0" u="none" strike="noStrik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peserta</a:t>
            </a:r>
            <a:r>
              <a:rPr lang="en-US" sz="2400" b="0" i="0" u="none" strike="noStrik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368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B54EA9D0-6F5C-9860-F55D-7222ED029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64" y="1328543"/>
            <a:ext cx="10080471" cy="420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43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36A40-8147-764C-ED0E-D7E48FCA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293" y="1831406"/>
            <a:ext cx="6368319" cy="369362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3729358-4CE3-4EB3-DEE8-AB126D963B81}"/>
              </a:ext>
            </a:extLst>
          </p:cNvPr>
          <p:cNvGrpSpPr/>
          <p:nvPr/>
        </p:nvGrpSpPr>
        <p:grpSpPr>
          <a:xfrm>
            <a:off x="7478486" y="22246"/>
            <a:ext cx="6393884" cy="685757"/>
            <a:chOff x="7478486" y="22246"/>
            <a:chExt cx="6393884" cy="685757"/>
          </a:xfrm>
        </p:grpSpPr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id="{90623EAC-64B6-5CE8-623B-5D8E174F2360}"/>
                </a:ext>
              </a:extLst>
            </p:cNvPr>
            <p:cNvGrpSpPr/>
            <p:nvPr/>
          </p:nvGrpSpPr>
          <p:grpSpPr>
            <a:xfrm>
              <a:off x="7478486" y="22246"/>
              <a:ext cx="4713514" cy="685757"/>
              <a:chOff x="0" y="0"/>
              <a:chExt cx="4274726" cy="180611"/>
            </a:xfrm>
          </p:grpSpPr>
          <p:sp>
            <p:nvSpPr>
              <p:cNvPr id="8" name="Freeform 3">
                <a:extLst>
                  <a:ext uri="{FF2B5EF4-FFF2-40B4-BE49-F238E27FC236}">
                    <a16:creationId xmlns:a16="http://schemas.microsoft.com/office/drawing/2014/main" id="{12F5D8BC-55C7-3173-C121-356DC55C6B1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806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0611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56284"/>
                    </a:lnTo>
                    <a:cubicBezTo>
                      <a:pt x="4274726" y="169720"/>
                      <a:pt x="4263834" y="180611"/>
                      <a:pt x="4250399" y="180611"/>
                    </a:cubicBezTo>
                    <a:lnTo>
                      <a:pt x="24327" y="180611"/>
                    </a:lnTo>
                    <a:cubicBezTo>
                      <a:pt x="10891" y="180611"/>
                      <a:pt x="0" y="169720"/>
                      <a:pt x="0" y="156284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13638C"/>
              </a:solidFill>
              <a:ln w="9525" cap="rnd">
                <a:solidFill>
                  <a:srgbClr val="D5D6D8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DB9FF475-459D-1EDD-C3E4-D041DFCA1A8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274726" cy="2187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0292FA-54FD-C8E5-F57F-E166E2835542}"/>
                </a:ext>
              </a:extLst>
            </p:cNvPr>
            <p:cNvSpPr txBox="1"/>
            <p:nvPr/>
          </p:nvSpPr>
          <p:spPr>
            <a:xfrm>
              <a:off x="7770928" y="118464"/>
              <a:ext cx="61014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Pengembangan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</a:t>
              </a:r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Perangkat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Lunak</a:t>
              </a:r>
              <a:endParaRPr lang="en-ID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5C867B33-90E9-8DB6-C37F-4B1313397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7" y="4337"/>
            <a:ext cx="2340769" cy="96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98EACC-232A-57AB-2BA8-7AF41ADDCADF}"/>
              </a:ext>
            </a:extLst>
          </p:cNvPr>
          <p:cNvSpPr txBox="1"/>
          <p:nvPr/>
        </p:nvSpPr>
        <p:spPr>
          <a:xfrm>
            <a:off x="420028" y="2386504"/>
            <a:ext cx="567597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b="1" dirty="0" err="1">
                <a:latin typeface="Candara Light" panose="020E0502030303020204" pitchFamily="34" charset="0"/>
              </a:rPr>
              <a:t>Metodologi</a:t>
            </a:r>
            <a:r>
              <a:rPr lang="en-ID" b="1" dirty="0">
                <a:latin typeface="Candara Light" panose="020E0502030303020204" pitchFamily="34" charset="0"/>
              </a:rPr>
              <a:t> Waterfall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adalah</a:t>
            </a:r>
            <a:r>
              <a:rPr lang="en-ID" dirty="0">
                <a:latin typeface="Candara Light" panose="020E0502030303020204" pitchFamily="34" charset="0"/>
              </a:rPr>
              <a:t> salah </a:t>
            </a:r>
            <a:r>
              <a:rPr lang="en-ID" dirty="0" err="1">
                <a:latin typeface="Candara Light" panose="020E0502030303020204" pitchFamily="34" charset="0"/>
              </a:rPr>
              <a:t>satu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pendekatan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dalam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pengembangan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perangkat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lunak</a:t>
            </a:r>
            <a:r>
              <a:rPr lang="en-ID" dirty="0">
                <a:latin typeface="Candara Light" panose="020E0502030303020204" pitchFamily="34" charset="0"/>
              </a:rPr>
              <a:t> yang </a:t>
            </a:r>
            <a:r>
              <a:rPr lang="en-ID" dirty="0" err="1">
                <a:latin typeface="Candara Light" panose="020E0502030303020204" pitchFamily="34" charset="0"/>
              </a:rPr>
              <a:t>memiliki</a:t>
            </a:r>
            <a:r>
              <a:rPr lang="en-ID" dirty="0">
                <a:latin typeface="Candara Light" panose="020E0502030303020204" pitchFamily="34" charset="0"/>
              </a:rPr>
              <a:t> proses yang </a:t>
            </a:r>
            <a:r>
              <a:rPr lang="en-ID" dirty="0" err="1">
                <a:latin typeface="Candara Light" panose="020E0502030303020204" pitchFamily="34" charset="0"/>
              </a:rPr>
              <a:t>terstruktur</a:t>
            </a:r>
            <a:r>
              <a:rPr lang="en-ID" dirty="0">
                <a:latin typeface="Candara Light" panose="020E0502030303020204" pitchFamily="34" charset="0"/>
              </a:rPr>
              <a:t> dan linear. </a:t>
            </a:r>
            <a:r>
              <a:rPr lang="en-ID" dirty="0" err="1">
                <a:latin typeface="Candara Light" panose="020E0502030303020204" pitchFamily="34" charset="0"/>
              </a:rPr>
              <a:t>Setiap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fase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dalam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metodologi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ini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diselesaikan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secara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berurutan</a:t>
            </a:r>
            <a:r>
              <a:rPr lang="en-ID" dirty="0">
                <a:latin typeface="Candara Light" panose="020E0502030303020204" pitchFamily="34" charset="0"/>
              </a:rPr>
              <a:t>, </a:t>
            </a:r>
            <a:r>
              <a:rPr lang="en-ID" dirty="0" err="1">
                <a:latin typeface="Candara Light" panose="020E0502030303020204" pitchFamily="34" charset="0"/>
              </a:rPr>
              <a:t>dimulai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dari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tahap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perencanaan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hingga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implementasi</a:t>
            </a:r>
            <a:r>
              <a:rPr lang="en-ID" dirty="0">
                <a:latin typeface="Candara Light" panose="020E0502030303020204" pitchFamily="34" charset="0"/>
              </a:rPr>
              <a:t> dan </a:t>
            </a:r>
            <a:r>
              <a:rPr lang="en-ID" dirty="0" err="1">
                <a:latin typeface="Candara Light" panose="020E0502030303020204" pitchFamily="34" charset="0"/>
              </a:rPr>
              <a:t>pemeliharaan</a:t>
            </a:r>
            <a:r>
              <a:rPr lang="en-ID" dirty="0">
                <a:latin typeface="Candara Light" panose="020E0502030303020204" pitchFamily="34" charset="0"/>
              </a:rPr>
              <a:t>. </a:t>
            </a:r>
            <a:r>
              <a:rPr lang="en-ID" dirty="0" err="1">
                <a:latin typeface="Candara Light" panose="020E0502030303020204" pitchFamily="34" charset="0"/>
              </a:rPr>
              <a:t>Pendekatan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ini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menyarankan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bahwa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setiap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fase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harus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diselesaikan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sepenuhnya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sebelum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pindah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ke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fase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berikutnya</a:t>
            </a:r>
            <a:r>
              <a:rPr lang="en-ID" dirty="0">
                <a:latin typeface="Candara Light" panose="020E0502030303020204" pitchFamily="34" charset="0"/>
              </a:rPr>
              <a:t>, dan </a:t>
            </a:r>
            <a:r>
              <a:rPr lang="en-ID" dirty="0" err="1">
                <a:latin typeface="Candara Light" panose="020E0502030303020204" pitchFamily="34" charset="0"/>
              </a:rPr>
              <a:t>tidak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ada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ruang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untuk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revisi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atau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perubahan</a:t>
            </a:r>
            <a:r>
              <a:rPr lang="en-ID" dirty="0">
                <a:latin typeface="Candara Light" panose="020E0502030303020204" pitchFamily="34" charset="0"/>
              </a:rPr>
              <a:t> di </a:t>
            </a:r>
            <a:r>
              <a:rPr lang="en-ID" dirty="0" err="1">
                <a:latin typeface="Candara Light" panose="020E0502030303020204" pitchFamily="34" charset="0"/>
              </a:rPr>
              <a:t>tengah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jalan</a:t>
            </a:r>
            <a:r>
              <a:rPr lang="en-ID" dirty="0">
                <a:latin typeface="Candara Light" panose="020E0502030303020204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BCE0EA-0DAB-F6C7-D8AB-EDF141D33143}"/>
              </a:ext>
            </a:extLst>
          </p:cNvPr>
          <p:cNvSpPr txBox="1"/>
          <p:nvPr/>
        </p:nvSpPr>
        <p:spPr>
          <a:xfrm>
            <a:off x="2139043" y="1185075"/>
            <a:ext cx="693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Candara Light" panose="020E0502030303020204" pitchFamily="34" charset="0"/>
              </a:rPr>
              <a:t>WATERFALL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4277067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A4941-F9A5-4A0A-EF9B-66934DECC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3974-A154-A117-53EC-7D5DD7689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222" y="487246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b="1" dirty="0">
                <a:latin typeface="Candara Light" panose="020E0502030303020204" pitchFamily="34" charset="0"/>
              </a:rPr>
              <a:t>V-SHAPE</a:t>
            </a:r>
            <a:endParaRPr lang="en-ID" sz="3200" b="1" dirty="0">
              <a:latin typeface="Candara Light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DBB8-F899-6040-C03B-9B491E841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6" y="2338480"/>
            <a:ext cx="5224558" cy="2557609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ID" sz="1800" b="1" dirty="0" err="1">
                <a:latin typeface="Candara Light" panose="020E0502030303020204" pitchFamily="34" charset="0"/>
              </a:rPr>
              <a:t>Metodologi</a:t>
            </a:r>
            <a:r>
              <a:rPr lang="en-ID" sz="1800" b="1" dirty="0">
                <a:latin typeface="Candara Light" panose="020E0502030303020204" pitchFamily="34" charset="0"/>
              </a:rPr>
              <a:t> V-Shape </a:t>
            </a:r>
            <a:r>
              <a:rPr lang="en-ID" sz="1800" dirty="0" err="1">
                <a:latin typeface="Candara Light" panose="020E0502030303020204" pitchFamily="34" charset="0"/>
              </a:rPr>
              <a:t>adalah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variasi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dari</a:t>
            </a:r>
            <a:r>
              <a:rPr lang="en-ID" sz="1800" dirty="0">
                <a:latin typeface="Candara Light" panose="020E0502030303020204" pitchFamily="34" charset="0"/>
              </a:rPr>
              <a:t> model Waterfall yang </a:t>
            </a:r>
            <a:r>
              <a:rPr lang="en-ID" sz="1800" dirty="0" err="1">
                <a:latin typeface="Candara Light" panose="020E0502030303020204" pitchFamily="34" charset="0"/>
              </a:rPr>
              <a:t>lebih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berfokus</a:t>
            </a:r>
            <a:r>
              <a:rPr lang="en-ID" sz="1800" dirty="0">
                <a:latin typeface="Candara Light" panose="020E0502030303020204" pitchFamily="34" charset="0"/>
              </a:rPr>
              <a:t> pada </a:t>
            </a:r>
            <a:r>
              <a:rPr lang="en-ID" sz="1800" dirty="0" err="1">
                <a:latin typeface="Candara Light" panose="020E0502030303020204" pitchFamily="34" charset="0"/>
              </a:rPr>
              <a:t>pengujian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perangkat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lunak</a:t>
            </a:r>
            <a:r>
              <a:rPr lang="en-ID" sz="1800" dirty="0">
                <a:latin typeface="Candara Light" panose="020E0502030303020204" pitchFamily="34" charset="0"/>
              </a:rPr>
              <a:t>. Alih-</a:t>
            </a:r>
            <a:r>
              <a:rPr lang="en-ID" sz="1800" dirty="0" err="1">
                <a:latin typeface="Candara Light" panose="020E0502030303020204" pitchFamily="34" charset="0"/>
              </a:rPr>
              <a:t>alih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hanya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menyelesaikan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fase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desain</a:t>
            </a:r>
            <a:r>
              <a:rPr lang="en-ID" sz="1800" dirty="0">
                <a:latin typeface="Candara Light" panose="020E0502030303020204" pitchFamily="34" charset="0"/>
              </a:rPr>
              <a:t> dan </a:t>
            </a:r>
            <a:r>
              <a:rPr lang="en-ID" sz="1800" dirty="0" err="1">
                <a:latin typeface="Candara Light" panose="020E0502030303020204" pitchFamily="34" charset="0"/>
              </a:rPr>
              <a:t>pengembangan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secara</a:t>
            </a:r>
            <a:r>
              <a:rPr lang="en-ID" sz="1800" dirty="0">
                <a:latin typeface="Candara Light" panose="020E0502030303020204" pitchFamily="34" charset="0"/>
              </a:rPr>
              <a:t> linier, V-Shape </a:t>
            </a:r>
            <a:r>
              <a:rPr lang="en-ID" sz="1800" dirty="0" err="1">
                <a:latin typeface="Candara Light" panose="020E0502030303020204" pitchFamily="34" charset="0"/>
              </a:rPr>
              <a:t>memastikan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bahwa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untuk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setiap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tahap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pengembangan</a:t>
            </a:r>
            <a:r>
              <a:rPr lang="en-ID" sz="1800" dirty="0">
                <a:latin typeface="Candara Light" panose="020E0502030303020204" pitchFamily="34" charset="0"/>
              </a:rPr>
              <a:t>, </a:t>
            </a:r>
            <a:r>
              <a:rPr lang="en-ID" sz="1800" dirty="0" err="1">
                <a:latin typeface="Candara Light" panose="020E0502030303020204" pitchFamily="34" charset="0"/>
              </a:rPr>
              <a:t>ada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tahap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pengujian</a:t>
            </a:r>
            <a:r>
              <a:rPr lang="en-ID" sz="1800" dirty="0">
                <a:latin typeface="Candara Light" panose="020E0502030303020204" pitchFamily="34" charset="0"/>
              </a:rPr>
              <a:t> yang </a:t>
            </a:r>
            <a:r>
              <a:rPr lang="en-ID" sz="1800" dirty="0" err="1">
                <a:latin typeface="Candara Light" panose="020E0502030303020204" pitchFamily="34" charset="0"/>
              </a:rPr>
              <a:t>sesuai</a:t>
            </a:r>
            <a:r>
              <a:rPr lang="en-ID" sz="1800" dirty="0">
                <a:latin typeface="Candara Light" panose="020E0502030303020204" pitchFamily="34" charset="0"/>
              </a:rPr>
              <a:t>, yang </a:t>
            </a:r>
            <a:r>
              <a:rPr lang="en-ID" sz="1800" dirty="0" err="1">
                <a:latin typeface="Candara Light" panose="020E0502030303020204" pitchFamily="34" charset="0"/>
              </a:rPr>
              <a:t>dilakukan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seiring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dengan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fase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pengembangan</a:t>
            </a:r>
            <a:r>
              <a:rPr lang="en-ID" sz="1800" dirty="0">
                <a:latin typeface="Candara Light" panose="020E0502030303020204" pitchFamily="34" charset="0"/>
              </a:rPr>
              <a:t> </a:t>
            </a:r>
            <a:r>
              <a:rPr lang="en-ID" sz="1800" dirty="0" err="1">
                <a:latin typeface="Candara Light" panose="020E0502030303020204" pitchFamily="34" charset="0"/>
              </a:rPr>
              <a:t>terkait</a:t>
            </a:r>
            <a:r>
              <a:rPr lang="en-ID" sz="1800" dirty="0">
                <a:latin typeface="Candara Light" panose="020E0502030303020204" pitchFamily="34" charset="0"/>
              </a:rPr>
              <a:t>.</a:t>
            </a:r>
            <a:endParaRPr lang="en-ID" dirty="0">
              <a:solidFill>
                <a:srgbClr val="595959"/>
              </a:solidFill>
              <a:latin typeface="Candara Light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A43CE-C03F-7DF3-31C4-E0CB46018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027" y="1324871"/>
            <a:ext cx="6096000" cy="404789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3559A9-4D09-08C1-59BD-08F0ED91D0AF}"/>
              </a:ext>
            </a:extLst>
          </p:cNvPr>
          <p:cNvGrpSpPr/>
          <p:nvPr/>
        </p:nvGrpSpPr>
        <p:grpSpPr>
          <a:xfrm>
            <a:off x="7478486" y="22246"/>
            <a:ext cx="6393884" cy="685757"/>
            <a:chOff x="7478486" y="22246"/>
            <a:chExt cx="6393884" cy="685757"/>
          </a:xfrm>
        </p:grpSpPr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id="{A6CB0A8D-7DDF-8EDE-A627-B4F06D45A3D3}"/>
                </a:ext>
              </a:extLst>
            </p:cNvPr>
            <p:cNvGrpSpPr/>
            <p:nvPr/>
          </p:nvGrpSpPr>
          <p:grpSpPr>
            <a:xfrm>
              <a:off x="7478486" y="22246"/>
              <a:ext cx="4713514" cy="685757"/>
              <a:chOff x="0" y="0"/>
              <a:chExt cx="4274726" cy="180611"/>
            </a:xfrm>
          </p:grpSpPr>
          <p:sp>
            <p:nvSpPr>
              <p:cNvPr id="8" name="Freeform 3">
                <a:extLst>
                  <a:ext uri="{FF2B5EF4-FFF2-40B4-BE49-F238E27FC236}">
                    <a16:creationId xmlns:a16="http://schemas.microsoft.com/office/drawing/2014/main" id="{5CEBD364-54C9-4938-7F3D-58F1FB585F1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806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0611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56284"/>
                    </a:lnTo>
                    <a:cubicBezTo>
                      <a:pt x="4274726" y="169720"/>
                      <a:pt x="4263834" y="180611"/>
                      <a:pt x="4250399" y="180611"/>
                    </a:cubicBezTo>
                    <a:lnTo>
                      <a:pt x="24327" y="180611"/>
                    </a:lnTo>
                    <a:cubicBezTo>
                      <a:pt x="10891" y="180611"/>
                      <a:pt x="0" y="169720"/>
                      <a:pt x="0" y="156284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13638C"/>
              </a:solidFill>
              <a:ln w="9525" cap="rnd">
                <a:solidFill>
                  <a:srgbClr val="D5D6D8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3160AF96-240D-D561-5361-15B3513FC7C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274726" cy="2187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BB3FAD-4392-220B-2119-09BDA877835C}"/>
                </a:ext>
              </a:extLst>
            </p:cNvPr>
            <p:cNvSpPr txBox="1"/>
            <p:nvPr/>
          </p:nvSpPr>
          <p:spPr>
            <a:xfrm>
              <a:off x="7770928" y="118464"/>
              <a:ext cx="61014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Pengembangan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</a:t>
              </a:r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Perangkat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Lunak</a:t>
              </a:r>
              <a:endParaRPr lang="en-ID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CEE89716-48E6-5D96-EBDC-D4D4631E4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7" y="4337"/>
            <a:ext cx="2340769" cy="96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22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15B55F-774E-627A-B99A-8EAF4E73B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D491-2600-FBF0-2C5A-EDA9440B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11" y="344779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b="1" dirty="0">
                <a:latin typeface="Candara Light" panose="020E0502030303020204" pitchFamily="34" charset="0"/>
              </a:rPr>
              <a:t>SPIRAL</a:t>
            </a:r>
            <a:endParaRPr lang="en-ID" sz="3200" b="1" dirty="0">
              <a:latin typeface="Candara Light" panose="020E05020303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66E9AE-40B4-4D3D-090D-453011BF8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29414"/>
            <a:ext cx="5601482" cy="453453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DB57C53-9580-92D8-8FE0-B08C002295C6}"/>
              </a:ext>
            </a:extLst>
          </p:cNvPr>
          <p:cNvGrpSpPr/>
          <p:nvPr/>
        </p:nvGrpSpPr>
        <p:grpSpPr>
          <a:xfrm>
            <a:off x="7478486" y="22246"/>
            <a:ext cx="6393884" cy="685757"/>
            <a:chOff x="7478486" y="22246"/>
            <a:chExt cx="6393884" cy="685757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F04E7FDF-5158-32CE-2477-BC3E7530F4C9}"/>
                </a:ext>
              </a:extLst>
            </p:cNvPr>
            <p:cNvGrpSpPr/>
            <p:nvPr/>
          </p:nvGrpSpPr>
          <p:grpSpPr>
            <a:xfrm>
              <a:off x="7478486" y="22246"/>
              <a:ext cx="4713514" cy="685757"/>
              <a:chOff x="0" y="0"/>
              <a:chExt cx="4274726" cy="180611"/>
            </a:xfrm>
          </p:grpSpPr>
          <p:sp>
            <p:nvSpPr>
              <p:cNvPr id="8" name="Freeform 3">
                <a:extLst>
                  <a:ext uri="{FF2B5EF4-FFF2-40B4-BE49-F238E27FC236}">
                    <a16:creationId xmlns:a16="http://schemas.microsoft.com/office/drawing/2014/main" id="{5A73F7BA-E9B8-0FD3-6946-86CE9989E15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806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0611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56284"/>
                    </a:lnTo>
                    <a:cubicBezTo>
                      <a:pt x="4274726" y="169720"/>
                      <a:pt x="4263834" y="180611"/>
                      <a:pt x="4250399" y="180611"/>
                    </a:cubicBezTo>
                    <a:lnTo>
                      <a:pt x="24327" y="180611"/>
                    </a:lnTo>
                    <a:cubicBezTo>
                      <a:pt x="10891" y="180611"/>
                      <a:pt x="0" y="169720"/>
                      <a:pt x="0" y="156284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13638C"/>
              </a:solidFill>
              <a:ln w="9525" cap="rnd">
                <a:solidFill>
                  <a:srgbClr val="D5D6D8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B05A7331-E0E2-F26B-CE12-6268B42B48B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274726" cy="2187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609171-A5A1-F455-F757-260E652BF043}"/>
                </a:ext>
              </a:extLst>
            </p:cNvPr>
            <p:cNvSpPr txBox="1"/>
            <p:nvPr/>
          </p:nvSpPr>
          <p:spPr>
            <a:xfrm>
              <a:off x="7770928" y="118464"/>
              <a:ext cx="61014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Pengembangan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</a:t>
              </a:r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Perangkat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Lunak</a:t>
              </a:r>
              <a:endParaRPr lang="en-ID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D98E5965-6F99-FA86-CDB3-D4E401293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7" y="4337"/>
            <a:ext cx="2340769" cy="96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A0D041-5CF8-86A4-E3E0-5BCD94281943}"/>
              </a:ext>
            </a:extLst>
          </p:cNvPr>
          <p:cNvSpPr txBox="1"/>
          <p:nvPr/>
        </p:nvSpPr>
        <p:spPr>
          <a:xfrm>
            <a:off x="494519" y="2413337"/>
            <a:ext cx="56014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b="1" dirty="0" err="1">
                <a:latin typeface="Candara Light" panose="020E0502030303020204" pitchFamily="34" charset="0"/>
              </a:rPr>
              <a:t>Metodologi</a:t>
            </a:r>
            <a:r>
              <a:rPr lang="en-ID" b="1" dirty="0">
                <a:latin typeface="Candara Light" panose="020E0502030303020204" pitchFamily="34" charset="0"/>
              </a:rPr>
              <a:t> Spiral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adalah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pendekatan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pengembangan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perangkat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lunak</a:t>
            </a:r>
            <a:r>
              <a:rPr lang="en-ID" dirty="0">
                <a:latin typeface="Candara Light" panose="020E0502030303020204" pitchFamily="34" charset="0"/>
              </a:rPr>
              <a:t> yang </a:t>
            </a:r>
            <a:r>
              <a:rPr lang="en-ID" dirty="0" err="1">
                <a:latin typeface="Candara Light" panose="020E0502030303020204" pitchFamily="34" charset="0"/>
              </a:rPr>
              <a:t>menggabungkan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elemen-elemen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dari</a:t>
            </a:r>
            <a:r>
              <a:rPr lang="en-ID" dirty="0">
                <a:latin typeface="Candara Light" panose="020E0502030303020204" pitchFamily="34" charset="0"/>
              </a:rPr>
              <a:t> model Waterfall dan Prototyping, </a:t>
            </a:r>
            <a:r>
              <a:rPr lang="en-ID" dirty="0" err="1">
                <a:latin typeface="Candara Light" panose="020E0502030303020204" pitchFamily="34" charset="0"/>
              </a:rPr>
              <a:t>dengan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fokus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utama</a:t>
            </a:r>
            <a:r>
              <a:rPr lang="en-ID" dirty="0">
                <a:latin typeface="Candara Light" panose="020E0502030303020204" pitchFamily="34" charset="0"/>
              </a:rPr>
              <a:t> pada </a:t>
            </a:r>
            <a:r>
              <a:rPr lang="en-ID" dirty="0" err="1">
                <a:latin typeface="Candara Light" panose="020E0502030303020204" pitchFamily="34" charset="0"/>
              </a:rPr>
              <a:t>manajemen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risiko</a:t>
            </a:r>
            <a:r>
              <a:rPr lang="en-ID" dirty="0">
                <a:latin typeface="Candara Light" panose="020E0502030303020204" pitchFamily="34" charset="0"/>
              </a:rPr>
              <a:t>. Spiral </a:t>
            </a:r>
            <a:r>
              <a:rPr lang="en-ID" dirty="0" err="1">
                <a:latin typeface="Candara Light" panose="020E0502030303020204" pitchFamily="34" charset="0"/>
              </a:rPr>
              <a:t>mengutamakan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pengembangan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bertahap</a:t>
            </a:r>
            <a:r>
              <a:rPr lang="en-ID" dirty="0">
                <a:latin typeface="Candara Light" panose="020E0502030303020204" pitchFamily="34" charset="0"/>
              </a:rPr>
              <a:t>, </a:t>
            </a:r>
            <a:r>
              <a:rPr lang="en-ID" dirty="0" err="1">
                <a:latin typeface="Candara Light" panose="020E0502030303020204" pitchFamily="34" charset="0"/>
              </a:rPr>
              <a:t>memungkinkan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pengembang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untuk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terus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mengevaluasi</a:t>
            </a:r>
            <a:r>
              <a:rPr lang="en-ID" dirty="0">
                <a:latin typeface="Candara Light" panose="020E0502030303020204" pitchFamily="34" charset="0"/>
              </a:rPr>
              <a:t> dan </a:t>
            </a:r>
            <a:r>
              <a:rPr lang="en-ID" dirty="0" err="1">
                <a:latin typeface="Candara Light" panose="020E0502030303020204" pitchFamily="34" charset="0"/>
              </a:rPr>
              <a:t>mengelola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risiko</a:t>
            </a:r>
            <a:r>
              <a:rPr lang="en-ID" dirty="0">
                <a:latin typeface="Candara Light" panose="020E0502030303020204" pitchFamily="34" charset="0"/>
              </a:rPr>
              <a:t> yang </a:t>
            </a:r>
            <a:r>
              <a:rPr lang="en-ID" dirty="0" err="1">
                <a:latin typeface="Candara Light" panose="020E0502030303020204" pitchFamily="34" charset="0"/>
              </a:rPr>
              <a:t>mungkin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timbul</a:t>
            </a:r>
            <a:r>
              <a:rPr lang="en-ID" dirty="0">
                <a:latin typeface="Candara Light" panose="020E0502030303020204" pitchFamily="34" charset="0"/>
              </a:rPr>
              <a:t> pada </a:t>
            </a:r>
            <a:r>
              <a:rPr lang="en-ID" dirty="0" err="1">
                <a:latin typeface="Candara Light" panose="020E0502030303020204" pitchFamily="34" charset="0"/>
              </a:rPr>
              <a:t>setiap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iterasi</a:t>
            </a:r>
            <a:r>
              <a:rPr lang="en-ID" dirty="0">
                <a:latin typeface="Candara Light" panose="020E05020303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332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E4C27-BA93-FFDF-3676-C061A51D1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b="1" dirty="0">
                <a:latin typeface="Candara Light" panose="020E0502030303020204" pitchFamily="34" charset="0"/>
              </a:rPr>
              <a:t>AGILE</a:t>
            </a:r>
            <a:endParaRPr lang="en-ID" sz="3200" b="1" dirty="0">
              <a:latin typeface="Candara Light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70BCE-78EA-0FA7-3A0C-B835E4B1D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998" y="1564554"/>
            <a:ext cx="5649836" cy="372889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74B9C50-2683-2D05-C14E-7C4C0ED0A2EA}"/>
              </a:ext>
            </a:extLst>
          </p:cNvPr>
          <p:cNvGrpSpPr/>
          <p:nvPr/>
        </p:nvGrpSpPr>
        <p:grpSpPr>
          <a:xfrm>
            <a:off x="7478486" y="22246"/>
            <a:ext cx="6393884" cy="685757"/>
            <a:chOff x="7478486" y="22246"/>
            <a:chExt cx="6393884" cy="685757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4D727F61-202B-52CC-573E-06B256B4B9FC}"/>
                </a:ext>
              </a:extLst>
            </p:cNvPr>
            <p:cNvGrpSpPr/>
            <p:nvPr/>
          </p:nvGrpSpPr>
          <p:grpSpPr>
            <a:xfrm>
              <a:off x="7478486" y="22246"/>
              <a:ext cx="4713514" cy="685757"/>
              <a:chOff x="0" y="0"/>
              <a:chExt cx="4274726" cy="180611"/>
            </a:xfrm>
          </p:grpSpPr>
          <p:sp>
            <p:nvSpPr>
              <p:cNvPr id="13" name="Freeform 3">
                <a:extLst>
                  <a:ext uri="{FF2B5EF4-FFF2-40B4-BE49-F238E27FC236}">
                    <a16:creationId xmlns:a16="http://schemas.microsoft.com/office/drawing/2014/main" id="{AA5A22F1-F217-D319-BCAA-4B27D56873A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1806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180611">
                    <a:moveTo>
                      <a:pt x="24327" y="0"/>
                    </a:moveTo>
                    <a:lnTo>
                      <a:pt x="4250399" y="0"/>
                    </a:lnTo>
                    <a:cubicBezTo>
                      <a:pt x="4263834" y="0"/>
                      <a:pt x="4274726" y="10891"/>
                      <a:pt x="4274726" y="24327"/>
                    </a:cubicBezTo>
                    <a:lnTo>
                      <a:pt x="4274726" y="156284"/>
                    </a:lnTo>
                    <a:cubicBezTo>
                      <a:pt x="4274726" y="169720"/>
                      <a:pt x="4263834" y="180611"/>
                      <a:pt x="4250399" y="180611"/>
                    </a:cubicBezTo>
                    <a:lnTo>
                      <a:pt x="24327" y="180611"/>
                    </a:lnTo>
                    <a:cubicBezTo>
                      <a:pt x="10891" y="180611"/>
                      <a:pt x="0" y="169720"/>
                      <a:pt x="0" y="156284"/>
                    </a:cubicBezTo>
                    <a:lnTo>
                      <a:pt x="0" y="24327"/>
                    </a:lnTo>
                    <a:cubicBezTo>
                      <a:pt x="0" y="10891"/>
                      <a:pt x="10891" y="0"/>
                      <a:pt x="24327" y="0"/>
                    </a:cubicBezTo>
                    <a:close/>
                  </a:path>
                </a:pathLst>
              </a:custGeom>
              <a:solidFill>
                <a:srgbClr val="13638C"/>
              </a:solidFill>
              <a:ln w="9525" cap="rnd">
                <a:solidFill>
                  <a:srgbClr val="D5D6D8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4" name="TextBox 4">
                <a:extLst>
                  <a:ext uri="{FF2B5EF4-FFF2-40B4-BE49-F238E27FC236}">
                    <a16:creationId xmlns:a16="http://schemas.microsoft.com/office/drawing/2014/main" id="{AD162358-D491-7A0B-CACB-A6BAA6937C0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274726" cy="2187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164D98-E0F6-E4BB-C31C-809C838C7DA4}"/>
                </a:ext>
              </a:extLst>
            </p:cNvPr>
            <p:cNvSpPr txBox="1"/>
            <p:nvPr/>
          </p:nvSpPr>
          <p:spPr>
            <a:xfrm>
              <a:off x="7770928" y="118464"/>
              <a:ext cx="61014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Pengembangan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</a:t>
              </a:r>
              <a:r>
                <a:rPr lang="en-US" sz="2400" b="1" spc="-5" dirty="0" err="1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Perangkat</a:t>
              </a:r>
              <a:r>
                <a:rPr lang="en-US" sz="2400" b="1" spc="-5" dirty="0">
                  <a:solidFill>
                    <a:schemeClr val="bg1"/>
                  </a:solidFill>
                  <a:latin typeface="Candara Light" panose="020E0502030303020204" pitchFamily="34" charset="0"/>
                  <a:cs typeface="Arial"/>
                </a:rPr>
                <a:t> Lunak</a:t>
              </a:r>
              <a:endParaRPr lang="en-ID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Picture 2" descr="Tata Cara Pendaftaran Universitas Gunadarma 2021/2022 | kumparan.com">
            <a:extLst>
              <a:ext uri="{FF2B5EF4-FFF2-40B4-BE49-F238E27FC236}">
                <a16:creationId xmlns:a16="http://schemas.microsoft.com/office/drawing/2014/main" id="{413CD87E-73F2-AF49-48EE-DFDAEF003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7" y="4337"/>
            <a:ext cx="2340769" cy="96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C71E6D-9E86-197E-70A4-DEDFF214D811}"/>
              </a:ext>
            </a:extLst>
          </p:cNvPr>
          <p:cNvSpPr txBox="1"/>
          <p:nvPr/>
        </p:nvSpPr>
        <p:spPr>
          <a:xfrm>
            <a:off x="479720" y="2574055"/>
            <a:ext cx="52245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b="1" dirty="0" err="1">
                <a:latin typeface="Candara Light" panose="020E0502030303020204" pitchFamily="34" charset="0"/>
              </a:rPr>
              <a:t>Metodologi</a:t>
            </a:r>
            <a:r>
              <a:rPr lang="en-ID" b="1" dirty="0">
                <a:latin typeface="Candara Light" panose="020E0502030303020204" pitchFamily="34" charset="0"/>
              </a:rPr>
              <a:t> Agile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adalah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pendekatan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pengembangan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perangkat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lunak</a:t>
            </a:r>
            <a:r>
              <a:rPr lang="en-ID" dirty="0">
                <a:latin typeface="Candara Light" panose="020E0502030303020204" pitchFamily="34" charset="0"/>
              </a:rPr>
              <a:t> yang </a:t>
            </a:r>
            <a:r>
              <a:rPr lang="en-ID" dirty="0" err="1">
                <a:latin typeface="Candara Light" panose="020E0502030303020204" pitchFamily="34" charset="0"/>
              </a:rPr>
              <a:t>mengutamakan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fleksibilitas</a:t>
            </a:r>
            <a:r>
              <a:rPr lang="en-ID" dirty="0">
                <a:latin typeface="Candara Light" panose="020E0502030303020204" pitchFamily="34" charset="0"/>
              </a:rPr>
              <a:t>, </a:t>
            </a:r>
            <a:r>
              <a:rPr lang="en-ID" dirty="0" err="1">
                <a:latin typeface="Candara Light" panose="020E0502030303020204" pitchFamily="34" charset="0"/>
              </a:rPr>
              <a:t>kolaborasi</a:t>
            </a:r>
            <a:r>
              <a:rPr lang="en-ID" dirty="0">
                <a:latin typeface="Candara Light" panose="020E0502030303020204" pitchFamily="34" charset="0"/>
              </a:rPr>
              <a:t>, dan </a:t>
            </a:r>
            <a:r>
              <a:rPr lang="en-ID" dirty="0" err="1">
                <a:latin typeface="Candara Light" panose="020E0502030303020204" pitchFamily="34" charset="0"/>
              </a:rPr>
              <a:t>pengiriman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perangkat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lunak</a:t>
            </a:r>
            <a:r>
              <a:rPr lang="en-ID" dirty="0">
                <a:latin typeface="Candara Light" panose="020E0502030303020204" pitchFamily="34" charset="0"/>
              </a:rPr>
              <a:t> yang </a:t>
            </a:r>
            <a:r>
              <a:rPr lang="en-ID" dirty="0" err="1">
                <a:latin typeface="Candara Light" panose="020E0502030303020204" pitchFamily="34" charset="0"/>
              </a:rPr>
              <a:t>lebih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cepat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dengan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pendekatan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iteratif</a:t>
            </a:r>
            <a:r>
              <a:rPr lang="en-ID" dirty="0">
                <a:latin typeface="Candara Light" panose="020E0502030303020204" pitchFamily="34" charset="0"/>
              </a:rPr>
              <a:t> dan </a:t>
            </a:r>
            <a:r>
              <a:rPr lang="en-ID" dirty="0" err="1">
                <a:latin typeface="Candara Light" panose="020E0502030303020204" pitchFamily="34" charset="0"/>
              </a:rPr>
              <a:t>inkremental</a:t>
            </a:r>
            <a:r>
              <a:rPr lang="en-ID" dirty="0">
                <a:latin typeface="Candara Light" panose="020E0502030303020204" pitchFamily="34" charset="0"/>
              </a:rPr>
              <a:t>. Agile </a:t>
            </a:r>
            <a:r>
              <a:rPr lang="en-ID" dirty="0" err="1">
                <a:latin typeface="Candara Light" panose="020E0502030303020204" pitchFamily="34" charset="0"/>
              </a:rPr>
              <a:t>bertujuan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untuk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merespons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perubahan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dengan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lebih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efektif</a:t>
            </a:r>
            <a:r>
              <a:rPr lang="en-ID" dirty="0">
                <a:latin typeface="Candara Light" panose="020E0502030303020204" pitchFamily="34" charset="0"/>
              </a:rPr>
              <a:t> dan </a:t>
            </a:r>
            <a:r>
              <a:rPr lang="en-ID" dirty="0" err="1">
                <a:latin typeface="Candara Light" panose="020E0502030303020204" pitchFamily="34" charset="0"/>
              </a:rPr>
              <a:t>cepat</a:t>
            </a:r>
            <a:r>
              <a:rPr lang="en-ID" dirty="0">
                <a:latin typeface="Candara Light" panose="020E0502030303020204" pitchFamily="34" charset="0"/>
              </a:rPr>
              <a:t>, </a:t>
            </a:r>
            <a:r>
              <a:rPr lang="en-ID" dirty="0" err="1">
                <a:latin typeface="Candara Light" panose="020E0502030303020204" pitchFamily="34" charset="0"/>
              </a:rPr>
              <a:t>sambil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meningkatkan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kualitas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perangkat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lunak</a:t>
            </a:r>
            <a:r>
              <a:rPr lang="en-ID" dirty="0">
                <a:latin typeface="Candara Light" panose="020E0502030303020204" pitchFamily="34" charset="0"/>
              </a:rPr>
              <a:t> dan </a:t>
            </a:r>
            <a:r>
              <a:rPr lang="en-ID" dirty="0" err="1">
                <a:latin typeface="Candara Light" panose="020E0502030303020204" pitchFamily="34" charset="0"/>
              </a:rPr>
              <a:t>kepuasan</a:t>
            </a:r>
            <a:r>
              <a:rPr lang="en-ID" dirty="0">
                <a:latin typeface="Candara Light" panose="020E0502030303020204" pitchFamily="34" charset="0"/>
              </a:rPr>
              <a:t> </a:t>
            </a:r>
            <a:r>
              <a:rPr lang="en-ID" dirty="0" err="1">
                <a:latin typeface="Candara Light" panose="020E0502030303020204" pitchFamily="34" charset="0"/>
              </a:rPr>
              <a:t>pelanggan</a:t>
            </a:r>
            <a:r>
              <a:rPr lang="en-ID" dirty="0">
                <a:latin typeface="Candara Light" panose="020E05020303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8948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749</TotalTime>
  <Words>2965</Words>
  <Application>Microsoft Office PowerPoint</Application>
  <PresentationFormat>Widescreen</PresentationFormat>
  <Paragraphs>370</Paragraphs>
  <Slides>54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Aptos</vt:lpstr>
      <vt:lpstr>Aptos Display</vt:lpstr>
      <vt:lpstr>Arial</vt:lpstr>
      <vt:lpstr>Calibri</vt:lpstr>
      <vt:lpstr>Candara Light</vt:lpstr>
      <vt:lpstr>Clear Sans Bold</vt:lpstr>
      <vt:lpstr>Noto Sans Symbols</vt:lpstr>
      <vt:lpstr>Nunito Ultra-Bold</vt:lpstr>
      <vt:lpstr>Times New Roman</vt:lpstr>
      <vt:lpstr>Wingdings</vt:lpstr>
      <vt:lpstr>Wingdings 2</vt:lpstr>
      <vt:lpstr>Office Theme</vt:lpstr>
      <vt:lpstr>PowerPoint Presentation</vt:lpstr>
      <vt:lpstr>OUTLINE</vt:lpstr>
      <vt:lpstr>Overview Pengembangan Perangkat Lunak (PPL)</vt:lpstr>
      <vt:lpstr>Tahapan Pengembangan Perangkat Lunak (PPL)</vt:lpstr>
      <vt:lpstr>Metodologi Pengembangan Perangkat Lunak (PPL)</vt:lpstr>
      <vt:lpstr>PowerPoint Presentation</vt:lpstr>
      <vt:lpstr>V-SHAPE</vt:lpstr>
      <vt:lpstr>SPIRAL</vt:lpstr>
      <vt:lpstr>AGILE</vt:lpstr>
      <vt:lpstr>RAD (Rapid Application Development)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STRUKTUR &amp; STRATEGI PENULISAN ILMIAH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Contoh Judul Penulisan Ilmiah</vt:lpstr>
      <vt:lpstr>Contoh Judul Penulisan Ilmiah</vt:lpstr>
      <vt:lpstr>Contoh Penulisan Ilmiah</vt:lpstr>
      <vt:lpstr>Contoh Penulisan Ilmiah</vt:lpstr>
      <vt:lpstr>CONTOH PENULISAN ILMIAH (OPTIMALISASI PENGEMBANGAN WEBSITE DENGAN CI/CD INFRASTRUKTUR GOOGLE CLOUD MENGGUNAKAN METODE SDLC)</vt:lpstr>
      <vt:lpstr>CONTOH PENULISAN ILMIAH (OPTIMALISASI PENGEMBANGAN WEBSITE DENGAN CI/CD INFRASTRUKTUR GOOGLE CLOUD MENGGUNAKAN METODE SDLC)</vt:lpstr>
      <vt:lpstr>CONTOH PENULISAN ILMIAH (OPTIMALISASI PENGEMBANGAN WEBSITE DENGAN CI/CD INFRASTRUKTUR GOOGLE CLOUD MENGGUNAKAN METODE SDLC)</vt:lpstr>
      <vt:lpstr>CONTOH PENULISAN ILMIAH (OPTIMALISASI PENGEMBANGAN WEBSITE DENGAN CI/CD INFRASTRUKTUR GOOGLE CLOUD MENGGUNAKAN METODE SDLC)</vt:lpstr>
      <vt:lpstr>CONTOH PENULISAN ILMIAH (OPTIMALISASI PENGEMBANGAN WEBSITE DENGAN CI/CD INFRASTRUKTUR GOOGLE CLOUD MENGGUNAKAN METODE SDLC)</vt:lpstr>
      <vt:lpstr>CONTOH PENULISAN ILMIAH (OPTIMALISASI PENGEMBANGAN WEBSITE DENGAN CI/CD INFRASTRUKTUR GOOGLE CLOUD MENGGUNAKAN METODE SDLC)</vt:lpstr>
      <vt:lpstr>CONTOH PENULISAN ILMIAH (OPTIMALISASI PENGEMBANGAN WEBSITE DENGAN CI/CD INFRASTRUKTUR GOOGLE CLOUD MENGGUNAKAN METODE SDLC)</vt:lpstr>
      <vt:lpstr>CONTOH PENULISAN ILMIAH (OPTIMALISASI PENGEMBANGAN WEBSITE DENGAN CI/CD INFRASTRUKTUR GOOGLE CLOUD MENGGUNAKAN METODE SDLC)</vt:lpstr>
      <vt:lpstr>CONTOH PENULISAN ILMIAH (OPTIMALISASI PENGEMBANGAN WEBSITE DENGAN CI/CD INFRASTRUKTUR GOOGLE CLOUD MENGGUNAKAN METODE SDLC)</vt:lpstr>
      <vt:lpstr>CONTOH PENULISAN ILMIAH (OPTIMALISASI PENGEMBANGAN WEBSITE DENGAN CI/CD INFRASTRUKTUR GOOGLE CLOUD MENGGUNAKAN METODE SDLC)</vt:lpstr>
      <vt:lpstr>CONTOH PENULISAN ILMIAH (OPTIMALISASI PENGEMBANGAN WEBSITE DENGAN CI/CD INFRASTRUKTUR GOOGLE CLOUD MENGGUNAKAN METODE SDLC)</vt:lpstr>
      <vt:lpstr>CONTOH PENULISAN ILMIAH (OPTIMALISASI PENGEMBANGAN WEBSITE DENGAN CI/CD INFRASTRUKTUR GOOGLE CLOUD MENGGUNAKAN METODE SDLC)</vt:lpstr>
      <vt:lpstr>CONTOH PENULISAN ILMIAH  WEBSITE &amp; MOBILE</vt:lpstr>
      <vt:lpstr>CONTOH PENULISAN ILMIAH (PEMBUATAN APLIKASI OPEN RECRUITMENT BADAN EKSEKUTIF MAHASISWA FAKULTAS ILMU KOMPUTER DAN TEKNOLOGI INFORMASI BERBASIS MOBILE DAN WEBSITE)</vt:lpstr>
      <vt:lpstr>CONTOH PENULISAN ILMIAH (PEMBUATAN APLIKASI OPEN RECRUITMENT BADAN EKSEKUTIF MAHASISWA FAKULTAS ILMU KOMPUTER DAN TEKNOLOGI INFORMASI BERBASIS MOBILE DAN WEBSITE)</vt:lpstr>
      <vt:lpstr>CONTOH PENULISAN ILMIAH (PEMBUATAN APLIKASI OPEN RECRUITMENT BADAN EKSEKUTIF MAHASISWA FAKULTAS ILMU KOMPUTER DAN TEKNOLOGI INFORMASI BERBASIS MOBILE DAN WEBSITE)</vt:lpstr>
      <vt:lpstr>CONTOH PENULISAN ILMIAH (PEMBUATAN APLIKASI OPEN RECRUITMENT BADAN EKSEKUTIF MAHASISWA FAKULTAS ILMU KOMPUTER DAN TEKNOLOGI INFORMASI BERBASIS MOBILE DAN WEBSITE)</vt:lpstr>
      <vt:lpstr>CONTOH PENULISAN ILMIAH (PEMBUATAN APLIKASI OPEN RECRUITMENT BADAN EKSEKUTIF MAHASISWA FAKULTAS ILMU KOMPUTER DAN TEKNOLOGI INFORMASI BERBASIS MOBILE DAN WEBSITE)</vt:lpstr>
      <vt:lpstr>CONTOH PENULISAN ILMIAH (PEMBUATAN APLIKASI OPEN RECRUITMENT BADAN EKSEKUTIF MAHASISWA FAKULTAS ILMU KOMPUTER DAN TEKNOLOGI INFORMASI BERBASIS MOBILE DAN WEBSITE)</vt:lpstr>
      <vt:lpstr>CONTOH PENULISAN ILMIAH (PEMBUATAN APLIKASI OPEN RECRUITMENT BADAN EKSEKUTIF MAHASISWA FAKULTAS ILMU KOMPUTER DAN TEKNOLOGI INFORMASI BERBASIS MOBILE DAN WEBSITE)</vt:lpstr>
      <vt:lpstr>CONTOH PENULISAN ILMIAH (PEMBUATAN APLIKASI OPEN RECRUITMENT BADAN EKSEKUTIF MAHASISWA FAKULTAS ILMU KOMPUTER DAN TEKNOLOGI INFORMASI BERBASIS MOBILE DAN WEBSITE)</vt:lpstr>
      <vt:lpstr>CONTOH PENULISAN ILMIAH (PEMBUATAN APLIKASI OPEN RECRUITMENT BADAN EKSEKUTIF MAHASISWA FAKULTAS ILMU KOMPUTER DAN TEKNOLOGI INFORMASI BERBASIS MOBILE DAN WEBSITE)</vt:lpstr>
      <vt:lpstr>CONTOH PENULISAN ILMIAH (PEMBUATAN APLIKASI OPEN RECRUITMENT BADAN EKSEKUTIF MAHASISWA FAKULTAS ILMU KOMPUTER DAN TEKNOLOGI INFORMASI BERBASIS MOBILE DAN WEBSITE)</vt:lpstr>
      <vt:lpstr>Menulis Dokumen PI</vt:lpstr>
      <vt:lpstr>ISI DOKUMEN PI</vt:lpstr>
      <vt:lpstr>PowerPoint Presentation</vt:lpstr>
      <vt:lpstr>TUGAS DARI JURUSAN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Witta Listiya Ningrum</dc:creator>
  <cp:lastModifiedBy>Witta Listiya Ningrum</cp:lastModifiedBy>
  <cp:revision>5</cp:revision>
  <dcterms:created xsi:type="dcterms:W3CDTF">2025-03-20T03:30:18Z</dcterms:created>
  <dcterms:modified xsi:type="dcterms:W3CDTF">2025-03-21T09:10:12Z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